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88" r:id="rId2"/>
    <p:sldMasterId id="2147483675" r:id="rId3"/>
    <p:sldMasterId id="2147483660" r:id="rId4"/>
    <p:sldMasterId id="2147483700" r:id="rId5"/>
  </p:sldMasterIdLst>
  <p:notesMasterIdLst>
    <p:notesMasterId r:id="rId32"/>
  </p:notesMasterIdLst>
  <p:handoutMasterIdLst>
    <p:handoutMasterId r:id="rId33"/>
  </p:handoutMasterIdLst>
  <p:sldIdLst>
    <p:sldId id="312" r:id="rId6"/>
    <p:sldId id="260" r:id="rId7"/>
    <p:sldId id="317" r:id="rId8"/>
    <p:sldId id="261" r:id="rId9"/>
    <p:sldId id="262" r:id="rId10"/>
    <p:sldId id="319" r:id="rId11"/>
    <p:sldId id="321" r:id="rId12"/>
    <p:sldId id="322" r:id="rId13"/>
    <p:sldId id="323" r:id="rId14"/>
    <p:sldId id="324" r:id="rId15"/>
    <p:sldId id="325" r:id="rId16"/>
    <p:sldId id="267" r:id="rId17"/>
    <p:sldId id="289" r:id="rId18"/>
    <p:sldId id="273" r:id="rId19"/>
    <p:sldId id="287" r:id="rId20"/>
    <p:sldId id="311" r:id="rId21"/>
    <p:sldId id="270" r:id="rId22"/>
    <p:sldId id="315" r:id="rId23"/>
    <p:sldId id="271" r:id="rId24"/>
    <p:sldId id="272" r:id="rId25"/>
    <p:sldId id="299" r:id="rId26"/>
    <p:sldId id="257" r:id="rId27"/>
    <p:sldId id="314" r:id="rId28"/>
    <p:sldId id="313" r:id="rId29"/>
    <p:sldId id="316" r:id="rId30"/>
    <p:sldId id="276" r:id="rId31"/>
  </p:sldIdLst>
  <p:sldSz cx="12192000" cy="6858000"/>
  <p:notesSz cx="6797675" cy="9926638"/>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31" autoAdjust="0"/>
    <p:restoredTop sz="69734" autoAdjust="0"/>
  </p:normalViewPr>
  <p:slideViewPr>
    <p:cSldViewPr snapToGrid="0" showGuides="1">
      <p:cViewPr varScale="1">
        <p:scale>
          <a:sx n="77" d="100"/>
          <a:sy n="77" d="100"/>
        </p:scale>
        <p:origin x="1626" y="84"/>
      </p:cViewPr>
      <p:guideLst>
        <p:guide orient="horz" pos="2183"/>
        <p:guide pos="381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8F37682D-9625-96EC-2CC0-88410E496179}"/>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de-CH"/>
          </a:p>
        </p:txBody>
      </p:sp>
      <p:sp>
        <p:nvSpPr>
          <p:cNvPr id="3" name="Datumsplatzhalter 2">
            <a:extLst>
              <a:ext uri="{FF2B5EF4-FFF2-40B4-BE49-F238E27FC236}">
                <a16:creationId xmlns:a16="http://schemas.microsoft.com/office/drawing/2014/main" id="{7AB42FDE-6B06-A841-F76E-8657751EA24C}"/>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B391C203-6572-41C5-B6B1-69643BAD6AA5}" type="datetimeFigureOut">
              <a:rPr lang="de-CH" smtClean="0"/>
              <a:t>13.08.2026</a:t>
            </a:fld>
            <a:endParaRPr lang="de-CH"/>
          </a:p>
        </p:txBody>
      </p:sp>
      <p:sp>
        <p:nvSpPr>
          <p:cNvPr id="4" name="Fußzeilenplatzhalter 3">
            <a:extLst>
              <a:ext uri="{FF2B5EF4-FFF2-40B4-BE49-F238E27FC236}">
                <a16:creationId xmlns:a16="http://schemas.microsoft.com/office/drawing/2014/main" id="{F1BDD56E-343A-E760-626E-FFB5E8561575}"/>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de-CH"/>
          </a:p>
        </p:txBody>
      </p:sp>
      <p:sp>
        <p:nvSpPr>
          <p:cNvPr id="5" name="Foliennummernplatzhalter 4">
            <a:extLst>
              <a:ext uri="{FF2B5EF4-FFF2-40B4-BE49-F238E27FC236}">
                <a16:creationId xmlns:a16="http://schemas.microsoft.com/office/drawing/2014/main" id="{8BF93BC8-A3F3-20F2-1249-5CC026FF30DD}"/>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2027AF67-6D08-41EC-99C4-A298DEA9A3DE}" type="slidenum">
              <a:rPr lang="de-CH" smtClean="0"/>
              <a:t>‹Nr.›</a:t>
            </a:fld>
            <a:endParaRPr lang="de-CH"/>
          </a:p>
        </p:txBody>
      </p:sp>
    </p:spTree>
    <p:extLst>
      <p:ext uri="{BB962C8B-B14F-4D97-AF65-F5344CB8AC3E}">
        <p14:creationId xmlns:p14="http://schemas.microsoft.com/office/powerpoint/2010/main" val="2447685443"/>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de-CH"/>
          </a:p>
        </p:txBody>
      </p:sp>
      <p:sp>
        <p:nvSpPr>
          <p:cNvPr id="3" name="Datumsplatzhalt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DB78A14D-050D-4262-AE30-8EC71C5D0B16}" type="datetimeFigureOut">
              <a:rPr lang="de-CH" smtClean="0"/>
              <a:t>13.08.2026</a:t>
            </a:fld>
            <a:endParaRPr lang="de-CH"/>
          </a:p>
        </p:txBody>
      </p:sp>
      <p:sp>
        <p:nvSpPr>
          <p:cNvPr id="4" name="Folienbildplatzhalt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de-CH"/>
          </a:p>
        </p:txBody>
      </p:sp>
      <p:sp>
        <p:nvSpPr>
          <p:cNvPr id="5" name="Notizenplatzhalt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6" name="Fußzeilenplatzhalt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de-CH"/>
          </a:p>
        </p:txBody>
      </p:sp>
      <p:sp>
        <p:nvSpPr>
          <p:cNvPr id="7" name="Foliennummernplatzhalt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E854ACB-B433-4894-BAF3-3D5FAEBDBA12}" type="slidenum">
              <a:rPr lang="de-CH" smtClean="0"/>
              <a:t>‹Nr.›</a:t>
            </a:fld>
            <a:endParaRPr lang="de-CH"/>
          </a:p>
        </p:txBody>
      </p:sp>
    </p:spTree>
    <p:extLst>
      <p:ext uri="{BB962C8B-B14F-4D97-AF65-F5344CB8AC3E}">
        <p14:creationId xmlns:p14="http://schemas.microsoft.com/office/powerpoint/2010/main" val="2109262648"/>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Seit Jahren werden Ziffernnoten in den Medien, bei Wirtschaftsverbänden, bei Eltern, am Stammtisch – kurz überall in der Gesellschaft – </a:t>
            </a:r>
            <a:r>
              <a:rPr lang="de-DE" dirty="0" err="1"/>
              <a:t>heiss</a:t>
            </a:r>
            <a:r>
              <a:rPr lang="de-DE" dirty="0"/>
              <a:t> diskutiert. Jede und jeder kennt sie aus der eigenen Schulkarriere und hat sich schon über Ziffernnoten gefreut oder geärgert. Jede und jeder hat eine starke Meinung zu ihnen.</a:t>
            </a:r>
          </a:p>
          <a:p>
            <a:r>
              <a:rPr lang="de-DE" dirty="0"/>
              <a:t>Wir plädieren für einen nüchternen Blick auf die Beurteilung: Was hilft den Kindern tatsächlich dabei zu Lernen oder Leistung zu bringen? Wie können wir Rückmeldungen geben, welche dabei unterstützen?</a:t>
            </a:r>
          </a:p>
          <a:p>
            <a:endParaRPr lang="de-CH" dirty="0"/>
          </a:p>
        </p:txBody>
      </p:sp>
      <p:sp>
        <p:nvSpPr>
          <p:cNvPr id="4" name="Kopfzeilenplatzhalter 3"/>
          <p:cNvSpPr>
            <a:spLocks noGrp="1"/>
          </p:cNvSpPr>
          <p:nvPr>
            <p:ph type="hdr" sz="quarter"/>
          </p:nvPr>
        </p:nvSpPr>
        <p:spPr/>
        <p:txBody>
          <a:bodyPr/>
          <a:lstStyle/>
          <a:p>
            <a:endParaRPr lang="de-CH"/>
          </a:p>
        </p:txBody>
      </p:sp>
      <p:sp>
        <p:nvSpPr>
          <p:cNvPr id="5" name="Foliennummernplatzhalter 4"/>
          <p:cNvSpPr>
            <a:spLocks noGrp="1"/>
          </p:cNvSpPr>
          <p:nvPr>
            <p:ph type="sldNum" sz="quarter" idx="5"/>
          </p:nvPr>
        </p:nvSpPr>
        <p:spPr/>
        <p:txBody>
          <a:bodyPr/>
          <a:lstStyle/>
          <a:p>
            <a:fld id="{FE854ACB-B433-4894-BAF3-3D5FAEBDBA12}" type="slidenum">
              <a:rPr lang="de-CH" smtClean="0"/>
              <a:t>6</a:t>
            </a:fld>
            <a:endParaRPr lang="de-CH"/>
          </a:p>
        </p:txBody>
      </p:sp>
    </p:spTree>
    <p:extLst>
      <p:ext uri="{BB962C8B-B14F-4D97-AF65-F5344CB8AC3E}">
        <p14:creationId xmlns:p14="http://schemas.microsoft.com/office/powerpoint/2010/main" val="725080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B58D7-2201-4B17-F3EC-4B63F4ED366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3E461FD-043D-2DD4-C123-960315AF8A0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7705322-EF03-87F5-B27E-9C27DF28BCA4}"/>
              </a:ext>
            </a:extLst>
          </p:cNvPr>
          <p:cNvSpPr>
            <a:spLocks noGrp="1"/>
          </p:cNvSpPr>
          <p:nvPr>
            <p:ph type="body" idx="1"/>
          </p:nvPr>
        </p:nvSpPr>
        <p:spPr/>
        <p:txBody>
          <a:bodyPr/>
          <a:lstStyle/>
          <a:p>
            <a:r>
              <a:rPr lang="de-DE" dirty="0"/>
              <a:t>Tatsächlich bestätigt die Forschung den kritischen Blick der Economiesuisse auf die Ziffernnoten (siehe Zeitungsartikel auf der 1. Seite): Eine Studie von Kronig hat gezeigt, dass in unterschiedlichen Klassen sehr unterschiedlich viel für dieselbe Ziffernnote geleistet werden muss: Während man in der Klasse A 20% des Stoffes beherrschen muss, um die Note 3.5 zu erhalten, muss man in der Klasse B über 50% des Stoffes können, um auf die Ziffernnote 3.25 zu kommen.</a:t>
            </a:r>
          </a:p>
          <a:p>
            <a:r>
              <a:rPr lang="de-DE" dirty="0"/>
              <a:t>Auch zwischen einzelnen Lernzielkontrollen kann es </a:t>
            </a:r>
            <a:r>
              <a:rPr lang="de-DE" dirty="0" err="1"/>
              <a:t>grosse</a:t>
            </a:r>
            <a:r>
              <a:rPr lang="de-DE" dirty="0"/>
              <a:t> Diskrepanzen geben.</a:t>
            </a:r>
          </a:p>
          <a:p>
            <a:endParaRPr lang="de-DE" dirty="0"/>
          </a:p>
          <a:p>
            <a:r>
              <a:rPr lang="de-DE" dirty="0"/>
              <a:t>Wir sehen: Die Ziffernnote sagt uns leider nicht, was das Kind nun tatsächlich kann. Es ist ein sehr ungenauer Code.</a:t>
            </a:r>
          </a:p>
          <a:p>
            <a:endParaRPr lang="de-CH" dirty="0"/>
          </a:p>
        </p:txBody>
      </p:sp>
      <p:sp>
        <p:nvSpPr>
          <p:cNvPr id="4" name="Kopfzeilenplatzhalter 3">
            <a:extLst>
              <a:ext uri="{FF2B5EF4-FFF2-40B4-BE49-F238E27FC236}">
                <a16:creationId xmlns:a16="http://schemas.microsoft.com/office/drawing/2014/main" id="{EC894127-B7E9-E34E-7080-026B1AC92E6D}"/>
              </a:ext>
            </a:extLst>
          </p:cNvPr>
          <p:cNvSpPr>
            <a:spLocks noGrp="1"/>
          </p:cNvSpPr>
          <p:nvPr>
            <p:ph type="hdr" sz="quarter"/>
          </p:nvPr>
        </p:nvSpPr>
        <p:spPr/>
        <p:txBody>
          <a:bodyPr/>
          <a:lstStyle/>
          <a:p>
            <a:endParaRPr lang="de-CH"/>
          </a:p>
        </p:txBody>
      </p:sp>
      <p:sp>
        <p:nvSpPr>
          <p:cNvPr id="5" name="Foliennummernplatzhalter 4">
            <a:extLst>
              <a:ext uri="{FF2B5EF4-FFF2-40B4-BE49-F238E27FC236}">
                <a16:creationId xmlns:a16="http://schemas.microsoft.com/office/drawing/2014/main" id="{710C64C5-030F-34F8-65C8-E2B368A67398}"/>
              </a:ext>
            </a:extLst>
          </p:cNvPr>
          <p:cNvSpPr>
            <a:spLocks noGrp="1"/>
          </p:cNvSpPr>
          <p:nvPr>
            <p:ph type="sldNum" sz="quarter" idx="5"/>
          </p:nvPr>
        </p:nvSpPr>
        <p:spPr/>
        <p:txBody>
          <a:bodyPr/>
          <a:lstStyle/>
          <a:p>
            <a:fld id="{FE854ACB-B433-4894-BAF3-3D5FAEBDBA12}" type="slidenum">
              <a:rPr lang="de-CH" smtClean="0"/>
              <a:t>7</a:t>
            </a:fld>
            <a:endParaRPr lang="de-CH"/>
          </a:p>
        </p:txBody>
      </p:sp>
    </p:spTree>
    <p:extLst>
      <p:ext uri="{BB962C8B-B14F-4D97-AF65-F5344CB8AC3E}">
        <p14:creationId xmlns:p14="http://schemas.microsoft.com/office/powerpoint/2010/main" val="649504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16361-7906-18D8-6018-DA2C29C8E2C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08C0546-A7C0-CCA5-6A88-F12B2F687DD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DF88AF5-28E0-72D1-1206-BAD39A43906A}"/>
              </a:ext>
            </a:extLst>
          </p:cNvPr>
          <p:cNvSpPr>
            <a:spLocks noGrp="1"/>
          </p:cNvSpPr>
          <p:nvPr>
            <p:ph type="body" idx="1"/>
          </p:nvPr>
        </p:nvSpPr>
        <p:spPr/>
        <p:txBody>
          <a:bodyPr/>
          <a:lstStyle/>
          <a:p>
            <a:pPr marL="0" indent="0">
              <a:buFontTx/>
              <a:buNone/>
            </a:pPr>
            <a:r>
              <a:rPr lang="de-CH" sz="1200" dirty="0">
                <a:latin typeface="Arial" panose="020B0604020202020204" pitchFamily="34" charset="0"/>
                <a:cs typeface="Arial" panose="020B0604020202020204" pitchFamily="34" charset="0"/>
              </a:rPr>
              <a:t>Was wäre eine bessere Lösung für das Lernen und das Erreichen von Leistung?</a:t>
            </a:r>
          </a:p>
          <a:p>
            <a:pPr marL="0" indent="0">
              <a:buFontTx/>
              <a:buNone/>
            </a:pPr>
            <a:r>
              <a:rPr lang="de-CH" sz="1200" dirty="0">
                <a:latin typeface="Arial" panose="020B0604020202020204" pitchFamily="34" charset="0"/>
                <a:cs typeface="Arial" panose="020B0604020202020204" pitchFamily="34" charset="0"/>
              </a:rPr>
              <a:t>Seit Hattie ist der grosse Einfluss von Feedback auf den Lernerfolg bekannt. Der stärkste Einflussfaktor ist die Selbsteinschätzung, die durch gehaltvolle Rückmeldungen natürlich gefördert wird.</a:t>
            </a:r>
          </a:p>
          <a:p>
            <a:r>
              <a:rPr lang="de-CH" sz="1000" b="0" i="0" kern="1200" dirty="0">
                <a:solidFill>
                  <a:schemeClr val="tx1"/>
                </a:solidFill>
                <a:effectLst/>
                <a:latin typeface="Arial" panose="020B0604020202020204" pitchFamily="34" charset="0"/>
                <a:ea typeface="MS PGothic" pitchFamily="34" charset="-128"/>
                <a:cs typeface="Arial" panose="020B0604020202020204" pitchFamily="34" charset="0"/>
              </a:rPr>
              <a:t>Nach Hattie ist Feedback besonders wirksam, wenn es drei Fragen beantwortet: Zielklarheit, Rückmeldung zum aktuellen Stand, konkrete nächste Schritte</a:t>
            </a:r>
          </a:p>
          <a:p>
            <a:r>
              <a:rPr lang="de-CH" sz="1000" b="0" i="0" kern="1200" dirty="0">
                <a:solidFill>
                  <a:schemeClr val="tx1"/>
                </a:solidFill>
                <a:effectLst/>
                <a:latin typeface="Arial" panose="020B0604020202020204" pitchFamily="34" charset="0"/>
                <a:ea typeface="MS PGothic" pitchFamily="34" charset="-128"/>
                <a:cs typeface="Arial" panose="020B0604020202020204" pitchFamily="34" charset="0"/>
              </a:rPr>
              <a:t>Entscheidend ist also: Aufgaben-, Prozess- oder Selbstregulationsebene, konkrete Hinweise zur Verbesserung, Bezug auf transparente Kriterien</a:t>
            </a:r>
          </a:p>
          <a:p>
            <a:endParaRPr lang="de-CH" sz="1000" b="0" i="0" kern="1200" dirty="0">
              <a:solidFill>
                <a:schemeClr val="tx1"/>
              </a:solidFill>
              <a:effectLst/>
              <a:latin typeface="Arial" panose="020B0604020202020204" pitchFamily="34" charset="0"/>
              <a:ea typeface="MS PGothic" pitchFamily="34" charset="-128"/>
              <a:cs typeface="Arial" panose="020B0604020202020204" pitchFamily="34" charset="0"/>
            </a:endParaRPr>
          </a:p>
          <a:p>
            <a:r>
              <a:rPr lang="de-CH" sz="1200" dirty="0">
                <a:latin typeface="Arial" panose="020B0604020202020204" pitchFamily="34" charset="0"/>
                <a:cs typeface="Arial" panose="020B0604020202020204" pitchFamily="34" charset="0"/>
              </a:rPr>
              <a:t>Forschung zur Wirkung unterschiedlicher Rückmeldeformen gab es bereits 1988 von Ruth Butler.</a:t>
            </a:r>
            <a:br>
              <a:rPr lang="de-CH" sz="1200" dirty="0">
                <a:latin typeface="Arial" panose="020B0604020202020204" pitchFamily="34" charset="0"/>
                <a:cs typeface="Arial" panose="020B0604020202020204" pitchFamily="34" charset="0"/>
              </a:rPr>
            </a:br>
            <a:r>
              <a:rPr lang="de-CH" sz="1200" dirty="0">
                <a:latin typeface="Arial" panose="020B0604020202020204" pitchFamily="34" charset="0"/>
                <a:cs typeface="Arial" panose="020B0604020202020204" pitchFamily="34" charset="0"/>
              </a:rPr>
              <a:t>Sie machte eine Studie mit 3 Gruppen: 1 nur mit Noten, 1 nur mit aufgabenbezogenem Feedback und eine Gruppe mit beidem.</a:t>
            </a:r>
            <a:br>
              <a:rPr lang="de-CH" sz="1200" dirty="0">
                <a:latin typeface="Arial" panose="020B0604020202020204" pitchFamily="34" charset="0"/>
                <a:cs typeface="Arial" panose="020B0604020202020204" pitchFamily="34" charset="0"/>
              </a:rPr>
            </a:br>
            <a:r>
              <a:rPr lang="de-CH" sz="1200" dirty="0">
                <a:latin typeface="Arial" panose="020B0604020202020204" pitchFamily="34" charset="0"/>
                <a:cs typeface="Arial" panose="020B0604020202020204" pitchFamily="34" charset="0"/>
              </a:rPr>
              <a:t>Es zeigte sich, dass nur die Gruppe mit nur aufgabenbezogenem Feedback einen Nutzen aus der Rückmeldung für das Lernen ziehen konnten. Die anderen haben das Feedback kaum beachtet und haben es als Wertschätzung der Lehrperson gesehen.</a:t>
            </a:r>
          </a:p>
          <a:p>
            <a:endParaRPr lang="de-CH" sz="12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Zitat Felix Winter: nicht nur bei der Lernbegleitung, sondern auch beim Bilanzieren der Leistung (summativ) rückt der Fokus mehr auf das Weiterlernen und entsprechend auf gehaltvolle Rückmeldungen, nicht bloss eine Bewertung.</a:t>
            </a:r>
          </a:p>
          <a:p>
            <a:endParaRPr lang="de-CH" dirty="0"/>
          </a:p>
        </p:txBody>
      </p:sp>
      <p:sp>
        <p:nvSpPr>
          <p:cNvPr id="4" name="Kopfzeilenplatzhalter 3">
            <a:extLst>
              <a:ext uri="{FF2B5EF4-FFF2-40B4-BE49-F238E27FC236}">
                <a16:creationId xmlns:a16="http://schemas.microsoft.com/office/drawing/2014/main" id="{90E4545B-C4DE-C626-608C-349E3921B673}"/>
              </a:ext>
            </a:extLst>
          </p:cNvPr>
          <p:cNvSpPr>
            <a:spLocks noGrp="1"/>
          </p:cNvSpPr>
          <p:nvPr>
            <p:ph type="hdr" sz="quarter"/>
          </p:nvPr>
        </p:nvSpPr>
        <p:spPr/>
        <p:txBody>
          <a:bodyPr/>
          <a:lstStyle/>
          <a:p>
            <a:endParaRPr lang="de-CH"/>
          </a:p>
        </p:txBody>
      </p:sp>
      <p:sp>
        <p:nvSpPr>
          <p:cNvPr id="5" name="Foliennummernplatzhalter 4">
            <a:extLst>
              <a:ext uri="{FF2B5EF4-FFF2-40B4-BE49-F238E27FC236}">
                <a16:creationId xmlns:a16="http://schemas.microsoft.com/office/drawing/2014/main" id="{5592303A-8396-89AE-3AF9-8728B47E5549}"/>
              </a:ext>
            </a:extLst>
          </p:cNvPr>
          <p:cNvSpPr>
            <a:spLocks noGrp="1"/>
          </p:cNvSpPr>
          <p:nvPr>
            <p:ph type="sldNum" sz="quarter" idx="5"/>
          </p:nvPr>
        </p:nvSpPr>
        <p:spPr/>
        <p:txBody>
          <a:bodyPr/>
          <a:lstStyle/>
          <a:p>
            <a:fld id="{FE854ACB-B433-4894-BAF3-3D5FAEBDBA12}" type="slidenum">
              <a:rPr lang="de-CH" smtClean="0"/>
              <a:t>8</a:t>
            </a:fld>
            <a:endParaRPr lang="de-CH"/>
          </a:p>
        </p:txBody>
      </p:sp>
    </p:spTree>
    <p:extLst>
      <p:ext uri="{BB962C8B-B14F-4D97-AF65-F5344CB8AC3E}">
        <p14:creationId xmlns:p14="http://schemas.microsoft.com/office/powerpoint/2010/main" val="6566815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65BB2-4CEB-4EAE-CB27-87C1078D353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CF1E9C8-B67E-8E15-6016-9E3F79AA4E3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A288983-1E1A-C9C0-A46C-6F85FB46B6C8}"/>
              </a:ext>
            </a:extLst>
          </p:cNvPr>
          <p:cNvSpPr>
            <a:spLocks noGrp="1"/>
          </p:cNvSpPr>
          <p:nvPr>
            <p:ph type="body" idx="1"/>
          </p:nvPr>
        </p:nvSpPr>
        <p:spPr/>
        <p:txBody>
          <a:bodyPr/>
          <a:lstStyle/>
          <a:p>
            <a:pPr marL="0" indent="0">
              <a:buNone/>
            </a:pPr>
            <a:r>
              <a:rPr lang="de-CH" sz="1200" dirty="0"/>
              <a:t>Bei dem neuen Beurteilungskonzept im Schulkreis Mattenhof-</a:t>
            </a:r>
            <a:r>
              <a:rPr lang="de-CH" sz="1200" dirty="0" err="1"/>
              <a:t>Weissenbühlt</a:t>
            </a:r>
            <a:r>
              <a:rPr lang="de-CH" sz="1200" dirty="0"/>
              <a:t> handelt es sich NICHT um einen Schulversuch. Die kantonalen Richtlinien werden nach wie vor eingehalten bzw. neu konsequenter umgesetzt.</a:t>
            </a:r>
          </a:p>
          <a:p>
            <a:pPr marL="0" indent="0">
              <a:buNone/>
            </a:pPr>
            <a:r>
              <a:rPr lang="de-CH" sz="1200" dirty="0"/>
              <a:t>Es wird zum Schluss des Schuljahres also eine Ziffernnote im Beurteilungsbericht gesetzt. Die gesetzte Note wird dabei – wie bisher – ein sorgfältiger Entscheid auf Grund der gezeigten Leistung sein.</a:t>
            </a:r>
          </a:p>
          <a:p>
            <a:pPr marL="0" indent="0">
              <a:buNone/>
            </a:pPr>
            <a:endParaRPr lang="de-CH" sz="1200" dirty="0"/>
          </a:p>
          <a:p>
            <a:pPr marL="0" indent="0">
              <a:buNone/>
            </a:pPr>
            <a:r>
              <a:rPr lang="de-CH" sz="1200" dirty="0"/>
              <a:t>«Während des Schuljahres können die Beurteilungsgegenstände [Lernkontrolle, Produkt, Lernprozess] </a:t>
            </a:r>
            <a:r>
              <a:rPr lang="de-CH" sz="1200" b="1" dirty="0"/>
              <a:t>mit Note, in Textform oder in Worten </a:t>
            </a:r>
            <a:r>
              <a:rPr lang="de-CH" sz="1200" dirty="0"/>
              <a:t>(kurze schriftliche Formulierungen) beurteilt werden.“ </a:t>
            </a:r>
          </a:p>
          <a:p>
            <a:pPr marL="0" indent="0">
              <a:buFont typeface="Arial" charset="0"/>
              <a:buNone/>
            </a:pPr>
            <a:endParaRPr lang="de-CH" dirty="0"/>
          </a:p>
          <a:p>
            <a:pPr marL="0" indent="0">
              <a:buFont typeface="Arial" charset="0"/>
              <a:buNone/>
            </a:pPr>
            <a:r>
              <a:rPr lang="de-CH" dirty="0"/>
              <a:t>Als Denkanstoss: Dass nicht mit Durchschnitten gerechnet wird, könnte verunsichern. Das Berechnen von Durchschnitten ist aber eine Scheinsicherheit (sind wirklich alle Lernkontrollen nach Hause gekommen? Wie wird die Mitarbeit im Unterricht miteinbezogen? …) – wichtiger ist (und war) der transparente Austausch zwischen Lehrperson – Kind – Eltern über das Lernen.</a:t>
            </a:r>
          </a:p>
          <a:p>
            <a:endParaRPr lang="de-CH" dirty="0"/>
          </a:p>
        </p:txBody>
      </p:sp>
      <p:sp>
        <p:nvSpPr>
          <p:cNvPr id="4" name="Kopfzeilenplatzhalter 3">
            <a:extLst>
              <a:ext uri="{FF2B5EF4-FFF2-40B4-BE49-F238E27FC236}">
                <a16:creationId xmlns:a16="http://schemas.microsoft.com/office/drawing/2014/main" id="{40F830BD-BD8D-F4B7-D4DC-F9C21A57570F}"/>
              </a:ext>
            </a:extLst>
          </p:cNvPr>
          <p:cNvSpPr>
            <a:spLocks noGrp="1"/>
          </p:cNvSpPr>
          <p:nvPr>
            <p:ph type="hdr" sz="quarter"/>
          </p:nvPr>
        </p:nvSpPr>
        <p:spPr/>
        <p:txBody>
          <a:bodyPr/>
          <a:lstStyle/>
          <a:p>
            <a:endParaRPr lang="de-CH"/>
          </a:p>
        </p:txBody>
      </p:sp>
      <p:sp>
        <p:nvSpPr>
          <p:cNvPr id="5" name="Foliennummernplatzhalter 4">
            <a:extLst>
              <a:ext uri="{FF2B5EF4-FFF2-40B4-BE49-F238E27FC236}">
                <a16:creationId xmlns:a16="http://schemas.microsoft.com/office/drawing/2014/main" id="{64A8B351-07C8-5692-8C92-728785FDF068}"/>
              </a:ext>
            </a:extLst>
          </p:cNvPr>
          <p:cNvSpPr>
            <a:spLocks noGrp="1"/>
          </p:cNvSpPr>
          <p:nvPr>
            <p:ph type="sldNum" sz="quarter" idx="5"/>
          </p:nvPr>
        </p:nvSpPr>
        <p:spPr/>
        <p:txBody>
          <a:bodyPr/>
          <a:lstStyle/>
          <a:p>
            <a:fld id="{FE854ACB-B433-4894-BAF3-3D5FAEBDBA12}" type="slidenum">
              <a:rPr lang="de-CH" smtClean="0"/>
              <a:t>9</a:t>
            </a:fld>
            <a:endParaRPr lang="de-CH"/>
          </a:p>
        </p:txBody>
      </p:sp>
    </p:spTree>
    <p:extLst>
      <p:ext uri="{BB962C8B-B14F-4D97-AF65-F5344CB8AC3E}">
        <p14:creationId xmlns:p14="http://schemas.microsoft.com/office/powerpoint/2010/main" val="1781900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2A0F3-9830-E75A-80DB-C264BDB00E4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75797C3-39E1-C9A5-F66C-4969B8CB645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C2DA482-D734-8039-41E2-9D62EC4436EE}"/>
              </a:ext>
            </a:extLst>
          </p:cNvPr>
          <p:cNvSpPr>
            <a:spLocks noGrp="1"/>
          </p:cNvSpPr>
          <p:nvPr>
            <p:ph type="body" idx="1"/>
          </p:nvPr>
        </p:nvSpPr>
        <p:spPr/>
        <p:txBody>
          <a:bodyPr/>
          <a:lstStyle/>
          <a:p>
            <a:r>
              <a:rPr lang="de-DE" dirty="0"/>
              <a:t>Bitte gerne die häufig gestellten Fragen bei Interesse/Rückfragen gut studieren – viel ist dort schon hinterlegt </a:t>
            </a:r>
            <a:r>
              <a:rPr lang="de-DE" dirty="0">
                <a:sym typeface="Wingdings" panose="05000000000000000000" pitchFamily="2" charset="2"/>
              </a:rPr>
              <a:t></a:t>
            </a:r>
            <a:endParaRPr lang="de-DE" dirty="0"/>
          </a:p>
          <a:p>
            <a:endParaRPr lang="de-DE" dirty="0"/>
          </a:p>
          <a:p>
            <a:r>
              <a:rPr lang="de-DE" dirty="0"/>
              <a:t>Elternabend im Frühling 2027:</a:t>
            </a:r>
            <a:br>
              <a:rPr lang="de-DE" dirty="0"/>
            </a:br>
            <a:r>
              <a:rPr lang="de-DE" dirty="0"/>
              <a:t>Datum und Detailprogramm noch ausstehend</a:t>
            </a:r>
          </a:p>
          <a:p>
            <a:endParaRPr lang="de-CH" dirty="0"/>
          </a:p>
        </p:txBody>
      </p:sp>
      <p:sp>
        <p:nvSpPr>
          <p:cNvPr id="4" name="Kopfzeilenplatzhalter 3">
            <a:extLst>
              <a:ext uri="{FF2B5EF4-FFF2-40B4-BE49-F238E27FC236}">
                <a16:creationId xmlns:a16="http://schemas.microsoft.com/office/drawing/2014/main" id="{E9D50BFB-18EA-44DB-E8E5-47D15D6D0AFB}"/>
              </a:ext>
            </a:extLst>
          </p:cNvPr>
          <p:cNvSpPr>
            <a:spLocks noGrp="1"/>
          </p:cNvSpPr>
          <p:nvPr>
            <p:ph type="hdr" sz="quarter"/>
          </p:nvPr>
        </p:nvSpPr>
        <p:spPr/>
        <p:txBody>
          <a:bodyPr/>
          <a:lstStyle/>
          <a:p>
            <a:endParaRPr lang="de-CH"/>
          </a:p>
        </p:txBody>
      </p:sp>
      <p:sp>
        <p:nvSpPr>
          <p:cNvPr id="5" name="Foliennummernplatzhalter 4">
            <a:extLst>
              <a:ext uri="{FF2B5EF4-FFF2-40B4-BE49-F238E27FC236}">
                <a16:creationId xmlns:a16="http://schemas.microsoft.com/office/drawing/2014/main" id="{2DF351DF-D05F-1F20-2982-945B796B81E2}"/>
              </a:ext>
            </a:extLst>
          </p:cNvPr>
          <p:cNvSpPr>
            <a:spLocks noGrp="1"/>
          </p:cNvSpPr>
          <p:nvPr>
            <p:ph type="sldNum" sz="quarter" idx="5"/>
          </p:nvPr>
        </p:nvSpPr>
        <p:spPr/>
        <p:txBody>
          <a:bodyPr/>
          <a:lstStyle/>
          <a:p>
            <a:fld id="{FE854ACB-B433-4894-BAF3-3D5FAEBDBA12}" type="slidenum">
              <a:rPr lang="de-CH" smtClean="0"/>
              <a:t>10</a:t>
            </a:fld>
            <a:endParaRPr lang="de-CH"/>
          </a:p>
        </p:txBody>
      </p:sp>
    </p:spTree>
    <p:extLst>
      <p:ext uri="{BB962C8B-B14F-4D97-AF65-F5344CB8AC3E}">
        <p14:creationId xmlns:p14="http://schemas.microsoft.com/office/powerpoint/2010/main" val="1845499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BFE1C-2EAC-76CB-4FC4-87E4364B66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2AD7050-8672-4B74-455C-77D45C43233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F7B9F5C-CE74-1CBC-3F77-97476632BEA2}"/>
              </a:ext>
            </a:extLst>
          </p:cNvPr>
          <p:cNvSpPr>
            <a:spLocks noGrp="1"/>
          </p:cNvSpPr>
          <p:nvPr>
            <p:ph type="body" idx="1"/>
          </p:nvPr>
        </p:nvSpPr>
        <p:spPr/>
        <p:txBody>
          <a:bodyPr/>
          <a:lstStyle/>
          <a:p>
            <a:r>
              <a:rPr lang="de-DE" dirty="0"/>
              <a:t>Bitte gerne die häufig gestellten Fragen bei Interesse/Rückfragen gut studieren – viel ist dort schon hinterlegt </a:t>
            </a:r>
            <a:r>
              <a:rPr lang="de-DE" dirty="0">
                <a:sym typeface="Wingdings" panose="05000000000000000000" pitchFamily="2" charset="2"/>
              </a:rPr>
              <a:t></a:t>
            </a:r>
            <a:endParaRPr lang="de-DE" dirty="0"/>
          </a:p>
          <a:p>
            <a:endParaRPr lang="de-DE" dirty="0"/>
          </a:p>
          <a:p>
            <a:r>
              <a:rPr lang="de-DE" dirty="0"/>
              <a:t>Elternabend im Frühling 2027:</a:t>
            </a:r>
            <a:br>
              <a:rPr lang="de-DE" dirty="0"/>
            </a:br>
            <a:r>
              <a:rPr lang="de-DE" dirty="0"/>
              <a:t>Datum und Detailprogramm noch ausstehend</a:t>
            </a:r>
          </a:p>
          <a:p>
            <a:endParaRPr lang="de-CH" dirty="0"/>
          </a:p>
        </p:txBody>
      </p:sp>
      <p:sp>
        <p:nvSpPr>
          <p:cNvPr id="4" name="Kopfzeilenplatzhalter 3">
            <a:extLst>
              <a:ext uri="{FF2B5EF4-FFF2-40B4-BE49-F238E27FC236}">
                <a16:creationId xmlns:a16="http://schemas.microsoft.com/office/drawing/2014/main" id="{111CE1EB-5471-721F-8EE5-68719F3AD57B}"/>
              </a:ext>
            </a:extLst>
          </p:cNvPr>
          <p:cNvSpPr>
            <a:spLocks noGrp="1"/>
          </p:cNvSpPr>
          <p:nvPr>
            <p:ph type="hdr" sz="quarter"/>
          </p:nvPr>
        </p:nvSpPr>
        <p:spPr/>
        <p:txBody>
          <a:bodyPr/>
          <a:lstStyle/>
          <a:p>
            <a:endParaRPr lang="de-CH"/>
          </a:p>
        </p:txBody>
      </p:sp>
      <p:sp>
        <p:nvSpPr>
          <p:cNvPr id="5" name="Foliennummernplatzhalter 4">
            <a:extLst>
              <a:ext uri="{FF2B5EF4-FFF2-40B4-BE49-F238E27FC236}">
                <a16:creationId xmlns:a16="http://schemas.microsoft.com/office/drawing/2014/main" id="{03811436-7659-6CF0-B56E-D1C51BE15641}"/>
              </a:ext>
            </a:extLst>
          </p:cNvPr>
          <p:cNvSpPr>
            <a:spLocks noGrp="1"/>
          </p:cNvSpPr>
          <p:nvPr>
            <p:ph type="sldNum" sz="quarter" idx="5"/>
          </p:nvPr>
        </p:nvSpPr>
        <p:spPr/>
        <p:txBody>
          <a:bodyPr/>
          <a:lstStyle/>
          <a:p>
            <a:fld id="{FE854ACB-B433-4894-BAF3-3D5FAEBDBA12}" type="slidenum">
              <a:rPr lang="de-CH" smtClean="0"/>
              <a:t>11</a:t>
            </a:fld>
            <a:endParaRPr lang="de-CH"/>
          </a:p>
        </p:txBody>
      </p:sp>
    </p:spTree>
    <p:extLst>
      <p:ext uri="{BB962C8B-B14F-4D97-AF65-F5344CB8AC3E}">
        <p14:creationId xmlns:p14="http://schemas.microsoft.com/office/powerpoint/2010/main" val="20430602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F41767-C97C-4874-8A02-4DD07ABC704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de-CH"/>
          </a:p>
        </p:txBody>
      </p:sp>
      <p:sp>
        <p:nvSpPr>
          <p:cNvPr id="3" name="Untertitel 2">
            <a:extLst>
              <a:ext uri="{FF2B5EF4-FFF2-40B4-BE49-F238E27FC236}">
                <a16:creationId xmlns:a16="http://schemas.microsoft.com/office/drawing/2014/main" id="{CCFD8862-5F2F-209D-F5C4-84602BC7B2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CH"/>
          </a:p>
        </p:txBody>
      </p:sp>
      <p:sp>
        <p:nvSpPr>
          <p:cNvPr id="4" name="Datumsplatzhalter 3">
            <a:extLst>
              <a:ext uri="{FF2B5EF4-FFF2-40B4-BE49-F238E27FC236}">
                <a16:creationId xmlns:a16="http://schemas.microsoft.com/office/drawing/2014/main" id="{EDA37024-5254-A375-A207-28C973C4D389}"/>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D2C20DB0-89C0-8F33-5532-334EA9A33548}"/>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6EBBE857-CBE8-2E63-2FB3-A7135EEE6F7D}"/>
              </a:ext>
            </a:extLst>
          </p:cNvPr>
          <p:cNvSpPr>
            <a:spLocks noGrp="1"/>
          </p:cNvSpPr>
          <p:nvPr>
            <p:ph type="sldNum" sz="quarter" idx="12"/>
          </p:nvPr>
        </p:nvSpPr>
        <p:spPr/>
        <p:txBody>
          <a:bodyPr/>
          <a:lstStyle/>
          <a:p>
            <a:fld id="{F4337E1C-1D8F-418B-BA6D-3A0F03510B05}" type="slidenum">
              <a:rPr lang="de-CH" smtClean="0"/>
              <a:t>‹Nr.›</a:t>
            </a:fld>
            <a:endParaRPr lang="de-CH"/>
          </a:p>
        </p:txBody>
      </p:sp>
    </p:spTree>
    <p:extLst>
      <p:ext uri="{BB962C8B-B14F-4D97-AF65-F5344CB8AC3E}">
        <p14:creationId xmlns:p14="http://schemas.microsoft.com/office/powerpoint/2010/main" val="59672150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3FD06B-9338-EA33-3285-207A0F0B52B2}"/>
              </a:ext>
            </a:extLst>
          </p:cNvPr>
          <p:cNvSpPr>
            <a:spLocks noGrp="1"/>
          </p:cNvSpPr>
          <p:nvPr>
            <p:ph type="title" hasCustomPrompt="1"/>
          </p:nvPr>
        </p:nvSpPr>
        <p:spPr/>
        <p:txBody>
          <a:bodyPr/>
          <a:lstStyle>
            <a:lvl1pPr>
              <a:defRPr b="1"/>
            </a:lvl1pPr>
          </a:lstStyle>
          <a:p>
            <a:r>
              <a:rPr lang="de-DE" dirty="0"/>
              <a:t>Hausaufgaben</a:t>
            </a:r>
            <a:endParaRPr lang="de-CH" dirty="0"/>
          </a:p>
        </p:txBody>
      </p:sp>
      <p:sp>
        <p:nvSpPr>
          <p:cNvPr id="3" name="Inhaltsplatzhalter 2">
            <a:extLst>
              <a:ext uri="{FF2B5EF4-FFF2-40B4-BE49-F238E27FC236}">
                <a16:creationId xmlns:a16="http://schemas.microsoft.com/office/drawing/2014/main" id="{577FCB32-F2BD-A619-B084-CDFE69DFE9F5}"/>
              </a:ext>
            </a:extLst>
          </p:cNvPr>
          <p:cNvSpPr>
            <a:spLocks noGrp="1"/>
          </p:cNvSpPr>
          <p:nvPr>
            <p:ph idx="1"/>
          </p:nvPr>
        </p:nvSpPr>
        <p:spPr>
          <a:xfrm>
            <a:off x="838200" y="1825625"/>
            <a:ext cx="10515600" cy="3609975"/>
          </a:xfrm>
        </p:spPr>
        <p:txBody>
          <a:bodyPr/>
          <a:lstStyle>
            <a:lvl1pPr marL="285750" indent="-285750" algn="r">
              <a:buFont typeface="Arial" panose="020B0604020202020204" pitchFamily="34" charset="0"/>
              <a:buChar char="•"/>
              <a:defRPr sz="2800">
                <a:latin typeface="+mn-lt"/>
              </a:defRPr>
            </a:lvl1pPr>
            <a:lvl5pPr marL="1828800" indent="0">
              <a:buNone/>
              <a:defRPr/>
            </a:lvl5pPr>
          </a:lstStyle>
          <a:p>
            <a:pPr lvl="4"/>
            <a:endParaRPr lang="de-CH" dirty="0"/>
          </a:p>
        </p:txBody>
      </p:sp>
      <p:sp>
        <p:nvSpPr>
          <p:cNvPr id="5" name="Fußzeilenplatzhalter 4">
            <a:extLst>
              <a:ext uri="{FF2B5EF4-FFF2-40B4-BE49-F238E27FC236}">
                <a16:creationId xmlns:a16="http://schemas.microsoft.com/office/drawing/2014/main" id="{1C78EE21-4B4E-DC4D-2025-86C79086167A}"/>
              </a:ext>
            </a:extLst>
          </p:cNvPr>
          <p:cNvSpPr>
            <a:spLocks noGrp="1"/>
          </p:cNvSpPr>
          <p:nvPr>
            <p:ph type="ftr" sz="quarter" idx="11"/>
          </p:nvPr>
        </p:nvSpPr>
        <p:spPr>
          <a:xfrm>
            <a:off x="3357033" y="6326716"/>
            <a:ext cx="5477933" cy="332317"/>
          </a:xfrm>
        </p:spPr>
        <p:txBody>
          <a:bodyPr/>
          <a:lstStyle/>
          <a:p>
            <a:r>
              <a:rPr lang="de-DE" b="1"/>
              <a:t>Elternversammlung Schuljahr 2026/2027</a:t>
            </a:r>
            <a:endParaRPr lang="de-CH" dirty="0"/>
          </a:p>
        </p:txBody>
      </p:sp>
      <p:pic>
        <p:nvPicPr>
          <p:cNvPr id="7" name="Grafik 6">
            <a:extLst>
              <a:ext uri="{FF2B5EF4-FFF2-40B4-BE49-F238E27FC236}">
                <a16:creationId xmlns:a16="http://schemas.microsoft.com/office/drawing/2014/main" id="{F6C8EF4E-65B4-1E37-3BCE-5F7484109CD6}"/>
              </a:ext>
            </a:extLst>
          </p:cNvPr>
          <p:cNvPicPr>
            <a:picLocks noChangeAspect="1"/>
          </p:cNvPicPr>
          <p:nvPr userDrawn="1"/>
        </p:nvPicPr>
        <p:blipFill>
          <a:blip r:embed="rId2"/>
          <a:stretch>
            <a:fillRect/>
          </a:stretch>
        </p:blipFill>
        <p:spPr>
          <a:xfrm>
            <a:off x="9710206" y="314855"/>
            <a:ext cx="2107095" cy="1281113"/>
          </a:xfrm>
          <a:prstGeom prst="rect">
            <a:avLst/>
          </a:prstGeom>
        </p:spPr>
      </p:pic>
      <p:sp>
        <p:nvSpPr>
          <p:cNvPr id="12" name="Textfeld 11">
            <a:extLst>
              <a:ext uri="{FF2B5EF4-FFF2-40B4-BE49-F238E27FC236}">
                <a16:creationId xmlns:a16="http://schemas.microsoft.com/office/drawing/2014/main" id="{1969C971-499F-1430-D1CD-0E18214BF626}"/>
              </a:ext>
            </a:extLst>
          </p:cNvPr>
          <p:cNvSpPr txBox="1"/>
          <p:nvPr userDrawn="1"/>
        </p:nvSpPr>
        <p:spPr>
          <a:xfrm>
            <a:off x="838199" y="1948563"/>
            <a:ext cx="10515599" cy="455451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de-DE" sz="2800" dirty="0"/>
              <a:t>Am Schuljahresende bleiben ab der 4. Klasse Noten bestehen – kantonale Vorgaben werden eingehalten.</a:t>
            </a:r>
          </a:p>
          <a:p>
            <a:pPr marL="285750" indent="-285750">
              <a:lnSpc>
                <a:spcPct val="150000"/>
              </a:lnSpc>
              <a:buFont typeface="Arial" panose="020B0604020202020204" pitchFamily="34" charset="0"/>
              <a:buChar char="•"/>
            </a:pPr>
            <a:r>
              <a:rPr lang="de-DE" sz="2800" dirty="0"/>
              <a:t>Bis dahin führen wir Teilkonzepte schrittweise ein und prüfen deren Wirkung sorgfältig.</a:t>
            </a:r>
          </a:p>
          <a:p>
            <a:pPr marL="285750" indent="-285750">
              <a:lnSpc>
                <a:spcPct val="150000"/>
              </a:lnSpc>
              <a:buFont typeface="Arial" panose="020B0604020202020204" pitchFamily="34" charset="0"/>
              <a:buChar char="•"/>
            </a:pPr>
            <a:r>
              <a:rPr lang="de-DE" sz="2800" dirty="0"/>
              <a:t>Fachpersonen der PH Bern begleiten uns professionell.</a:t>
            </a:r>
          </a:p>
          <a:p>
            <a:pPr marL="285750" indent="-285750">
              <a:lnSpc>
                <a:spcPct val="150000"/>
              </a:lnSpc>
              <a:buFont typeface="Arial" panose="020B0604020202020204" pitchFamily="34" charset="0"/>
              <a:buChar char="•"/>
            </a:pPr>
            <a:r>
              <a:rPr lang="de-DE" sz="2800" dirty="0"/>
              <a:t>Austausch und Zusammenarbeit mit Schulen, die diesen Weg bereits gehen.</a:t>
            </a:r>
          </a:p>
        </p:txBody>
      </p:sp>
    </p:spTree>
    <p:extLst>
      <p:ext uri="{BB962C8B-B14F-4D97-AF65-F5344CB8AC3E}">
        <p14:creationId xmlns:p14="http://schemas.microsoft.com/office/powerpoint/2010/main" val="356067454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3_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3FD06B-9338-EA33-3285-207A0F0B52B2}"/>
              </a:ext>
            </a:extLst>
          </p:cNvPr>
          <p:cNvSpPr>
            <a:spLocks noGrp="1"/>
          </p:cNvSpPr>
          <p:nvPr>
            <p:ph type="title" hasCustomPrompt="1"/>
          </p:nvPr>
        </p:nvSpPr>
        <p:spPr/>
        <p:txBody>
          <a:bodyPr/>
          <a:lstStyle>
            <a:lvl1pPr>
              <a:defRPr b="1"/>
            </a:lvl1pPr>
          </a:lstStyle>
          <a:p>
            <a:r>
              <a:rPr lang="de-DE" dirty="0"/>
              <a:t>Hausaufgaben</a:t>
            </a:r>
            <a:endParaRPr lang="de-CH" dirty="0"/>
          </a:p>
        </p:txBody>
      </p:sp>
      <p:sp>
        <p:nvSpPr>
          <p:cNvPr id="3" name="Inhaltsplatzhalter 2">
            <a:extLst>
              <a:ext uri="{FF2B5EF4-FFF2-40B4-BE49-F238E27FC236}">
                <a16:creationId xmlns:a16="http://schemas.microsoft.com/office/drawing/2014/main" id="{577FCB32-F2BD-A619-B084-CDFE69DFE9F5}"/>
              </a:ext>
            </a:extLst>
          </p:cNvPr>
          <p:cNvSpPr>
            <a:spLocks noGrp="1"/>
          </p:cNvSpPr>
          <p:nvPr>
            <p:ph idx="1"/>
          </p:nvPr>
        </p:nvSpPr>
        <p:spPr>
          <a:xfrm>
            <a:off x="838200" y="1825625"/>
            <a:ext cx="10515600" cy="3609975"/>
          </a:xfrm>
        </p:spPr>
        <p:txBody>
          <a:bodyPr>
            <a:normAutofit/>
          </a:bodyPr>
          <a:lstStyle>
            <a:lvl1pPr marL="285750" indent="-285750" algn="r">
              <a:buFont typeface="Arial" panose="020B0604020202020204" pitchFamily="34" charset="0"/>
              <a:buChar char="•"/>
              <a:defRPr sz="2800">
                <a:latin typeface="+mn-lt"/>
              </a:defRPr>
            </a:lvl1pPr>
            <a:lvl5pPr marL="1828800" indent="0" algn="l">
              <a:buNone/>
              <a:defRPr sz="2800"/>
            </a:lvl5pPr>
          </a:lstStyle>
          <a:p>
            <a:pPr lvl="4"/>
            <a:endParaRPr lang="de-CH" dirty="0"/>
          </a:p>
        </p:txBody>
      </p:sp>
      <p:sp>
        <p:nvSpPr>
          <p:cNvPr id="5" name="Fußzeilenplatzhalter 4">
            <a:extLst>
              <a:ext uri="{FF2B5EF4-FFF2-40B4-BE49-F238E27FC236}">
                <a16:creationId xmlns:a16="http://schemas.microsoft.com/office/drawing/2014/main" id="{1C78EE21-4B4E-DC4D-2025-86C79086167A}"/>
              </a:ext>
            </a:extLst>
          </p:cNvPr>
          <p:cNvSpPr>
            <a:spLocks noGrp="1"/>
          </p:cNvSpPr>
          <p:nvPr>
            <p:ph type="ftr" sz="quarter" idx="11"/>
          </p:nvPr>
        </p:nvSpPr>
        <p:spPr>
          <a:xfrm>
            <a:off x="3357033" y="6326716"/>
            <a:ext cx="5477933" cy="332317"/>
          </a:xfrm>
        </p:spPr>
        <p:txBody>
          <a:bodyPr/>
          <a:lstStyle/>
          <a:p>
            <a:r>
              <a:rPr lang="de-DE" b="1"/>
              <a:t>Elternversammlung Schuljahr 2026/2027</a:t>
            </a:r>
            <a:endParaRPr lang="de-CH" dirty="0"/>
          </a:p>
        </p:txBody>
      </p:sp>
      <p:pic>
        <p:nvPicPr>
          <p:cNvPr id="7" name="Grafik 6">
            <a:extLst>
              <a:ext uri="{FF2B5EF4-FFF2-40B4-BE49-F238E27FC236}">
                <a16:creationId xmlns:a16="http://schemas.microsoft.com/office/drawing/2014/main" id="{F6C8EF4E-65B4-1E37-3BCE-5F7484109CD6}"/>
              </a:ext>
            </a:extLst>
          </p:cNvPr>
          <p:cNvPicPr>
            <a:picLocks noChangeAspect="1"/>
          </p:cNvPicPr>
          <p:nvPr userDrawn="1"/>
        </p:nvPicPr>
        <p:blipFill>
          <a:blip r:embed="rId2"/>
          <a:stretch>
            <a:fillRect/>
          </a:stretch>
        </p:blipFill>
        <p:spPr>
          <a:xfrm>
            <a:off x="9710206" y="314855"/>
            <a:ext cx="2107095" cy="1281113"/>
          </a:xfrm>
          <a:prstGeom prst="rect">
            <a:avLst/>
          </a:prstGeom>
        </p:spPr>
      </p:pic>
    </p:spTree>
    <p:extLst>
      <p:ext uri="{BB962C8B-B14F-4D97-AF65-F5344CB8AC3E}">
        <p14:creationId xmlns:p14="http://schemas.microsoft.com/office/powerpoint/2010/main" val="6278450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D125747-A548-9E5B-F5EC-4A1FC9CAD8B4}"/>
              </a:ext>
            </a:extLst>
          </p:cNvPr>
          <p:cNvSpPr>
            <a:spLocks noGrp="1"/>
          </p:cNvSpPr>
          <p:nvPr>
            <p:ph type="title"/>
          </p:nvPr>
        </p:nvSpPr>
        <p:spPr/>
        <p:txBody>
          <a:bodyPr/>
          <a:lstStyle/>
          <a:p>
            <a:r>
              <a:rPr lang="de-DE"/>
              <a:t>Mastertitelformat bearbeiten</a:t>
            </a:r>
            <a:endParaRPr lang="de-CH"/>
          </a:p>
        </p:txBody>
      </p:sp>
      <p:sp>
        <p:nvSpPr>
          <p:cNvPr id="3" name="Inhaltsplatzhalter 2">
            <a:extLst>
              <a:ext uri="{FF2B5EF4-FFF2-40B4-BE49-F238E27FC236}">
                <a16:creationId xmlns:a16="http://schemas.microsoft.com/office/drawing/2014/main" id="{9B142D41-9758-1BB2-DE08-5A83FBE10F23}"/>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Inhaltsplatzhalter 3">
            <a:extLst>
              <a:ext uri="{FF2B5EF4-FFF2-40B4-BE49-F238E27FC236}">
                <a16:creationId xmlns:a16="http://schemas.microsoft.com/office/drawing/2014/main" id="{6C640D4C-E392-73C3-8654-A065DF51D241}"/>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Datumsplatzhalter 4">
            <a:extLst>
              <a:ext uri="{FF2B5EF4-FFF2-40B4-BE49-F238E27FC236}">
                <a16:creationId xmlns:a16="http://schemas.microsoft.com/office/drawing/2014/main" id="{65FC0588-277C-968B-4FA1-ECFC4748C93E}"/>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7C3D65E7-AF16-894F-95B8-531E0E2402C4}"/>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719BA403-6A17-4028-E174-23BD1B0F55E7}"/>
              </a:ext>
            </a:extLst>
          </p:cNvPr>
          <p:cNvSpPr>
            <a:spLocks noGrp="1"/>
          </p:cNvSpPr>
          <p:nvPr>
            <p:ph type="sldNum" sz="quarter" idx="12"/>
          </p:nvPr>
        </p:nvSpPr>
        <p:spPr/>
        <p:txBody>
          <a:bodyPr/>
          <a:lstStyle/>
          <a:p>
            <a:fld id="{F4337E1C-1D8F-418B-BA6D-3A0F03510B05}" type="slidenum">
              <a:rPr lang="de-CH" smtClean="0"/>
              <a:t>‹Nr.›</a:t>
            </a:fld>
            <a:endParaRPr lang="de-CH"/>
          </a:p>
        </p:txBody>
      </p:sp>
    </p:spTree>
    <p:extLst>
      <p:ext uri="{BB962C8B-B14F-4D97-AF65-F5344CB8AC3E}">
        <p14:creationId xmlns:p14="http://schemas.microsoft.com/office/powerpoint/2010/main" val="2854024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3475C4A-EE94-7AF6-03C2-672342168A27}"/>
              </a:ext>
            </a:extLst>
          </p:cNvPr>
          <p:cNvSpPr>
            <a:spLocks noGrp="1"/>
          </p:cNvSpPr>
          <p:nvPr>
            <p:ph type="title"/>
          </p:nvPr>
        </p:nvSpPr>
        <p:spPr>
          <a:xfrm>
            <a:off x="839788" y="365125"/>
            <a:ext cx="10515600" cy="1325563"/>
          </a:xfrm>
        </p:spPr>
        <p:txBody>
          <a:bodyPr/>
          <a:lstStyle/>
          <a:p>
            <a:r>
              <a:rPr lang="de-DE"/>
              <a:t>Mastertitelformat bearbeiten</a:t>
            </a:r>
            <a:endParaRPr lang="de-CH"/>
          </a:p>
        </p:txBody>
      </p:sp>
      <p:sp>
        <p:nvSpPr>
          <p:cNvPr id="3" name="Textplatzhalter 2">
            <a:extLst>
              <a:ext uri="{FF2B5EF4-FFF2-40B4-BE49-F238E27FC236}">
                <a16:creationId xmlns:a16="http://schemas.microsoft.com/office/drawing/2014/main" id="{DCB6DFB4-A205-8637-72A3-868A338E23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1F7DA570-F819-F665-431E-73DF164D2835}"/>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Textplatzhalter 4">
            <a:extLst>
              <a:ext uri="{FF2B5EF4-FFF2-40B4-BE49-F238E27FC236}">
                <a16:creationId xmlns:a16="http://schemas.microsoft.com/office/drawing/2014/main" id="{EE3FA44E-FA4D-E410-7E4A-13C1CED485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76D4BE41-0991-610C-C5D7-3F5DA20BA74D}"/>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7" name="Datumsplatzhalter 6">
            <a:extLst>
              <a:ext uri="{FF2B5EF4-FFF2-40B4-BE49-F238E27FC236}">
                <a16:creationId xmlns:a16="http://schemas.microsoft.com/office/drawing/2014/main" id="{D22141E1-5722-3817-31E5-ED77D7FD040A}"/>
              </a:ext>
            </a:extLst>
          </p:cNvPr>
          <p:cNvSpPr>
            <a:spLocks noGrp="1"/>
          </p:cNvSpPr>
          <p:nvPr>
            <p:ph type="dt" sz="half" idx="10"/>
          </p:nvPr>
        </p:nvSpPr>
        <p:spPr/>
        <p:txBody>
          <a:bodyPr/>
          <a:lstStyle/>
          <a:p>
            <a:endParaRPr lang="de-CH"/>
          </a:p>
        </p:txBody>
      </p:sp>
      <p:sp>
        <p:nvSpPr>
          <p:cNvPr id="8" name="Fußzeilenplatzhalter 7">
            <a:extLst>
              <a:ext uri="{FF2B5EF4-FFF2-40B4-BE49-F238E27FC236}">
                <a16:creationId xmlns:a16="http://schemas.microsoft.com/office/drawing/2014/main" id="{F0E7BEE8-A5C9-9674-1287-691107FF4C33}"/>
              </a:ext>
            </a:extLst>
          </p:cNvPr>
          <p:cNvSpPr>
            <a:spLocks noGrp="1"/>
          </p:cNvSpPr>
          <p:nvPr>
            <p:ph type="ftr" sz="quarter" idx="11"/>
          </p:nvPr>
        </p:nvSpPr>
        <p:spPr/>
        <p:txBody>
          <a:bodyPr/>
          <a:lstStyle/>
          <a:p>
            <a:r>
              <a:rPr lang="de-CH"/>
              <a:t>Elternversammlung Schuljahr 2026/2027</a:t>
            </a:r>
          </a:p>
        </p:txBody>
      </p:sp>
      <p:sp>
        <p:nvSpPr>
          <p:cNvPr id="9" name="Foliennummernplatzhalter 8">
            <a:extLst>
              <a:ext uri="{FF2B5EF4-FFF2-40B4-BE49-F238E27FC236}">
                <a16:creationId xmlns:a16="http://schemas.microsoft.com/office/drawing/2014/main" id="{207F1627-C7F2-13E2-BFA9-E8440693ABC0}"/>
              </a:ext>
            </a:extLst>
          </p:cNvPr>
          <p:cNvSpPr>
            <a:spLocks noGrp="1"/>
          </p:cNvSpPr>
          <p:nvPr>
            <p:ph type="sldNum" sz="quarter" idx="12"/>
          </p:nvPr>
        </p:nvSpPr>
        <p:spPr/>
        <p:txBody>
          <a:bodyPr/>
          <a:lstStyle/>
          <a:p>
            <a:fld id="{F4337E1C-1D8F-418B-BA6D-3A0F03510B05}" type="slidenum">
              <a:rPr lang="de-CH" smtClean="0"/>
              <a:t>‹Nr.›</a:t>
            </a:fld>
            <a:endParaRPr lang="de-CH"/>
          </a:p>
        </p:txBody>
      </p:sp>
    </p:spTree>
    <p:extLst>
      <p:ext uri="{BB962C8B-B14F-4D97-AF65-F5344CB8AC3E}">
        <p14:creationId xmlns:p14="http://schemas.microsoft.com/office/powerpoint/2010/main" val="2346771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BD25490-972B-ECD3-1842-B98CC14CC642}"/>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84E67AE6-4984-42DB-BB80-04F7508A35A8}"/>
              </a:ext>
            </a:extLst>
          </p:cNvPr>
          <p:cNvSpPr>
            <a:spLocks noGrp="1"/>
          </p:cNvSpPr>
          <p:nvPr>
            <p:ph type="dt" sz="half" idx="10"/>
          </p:nvPr>
        </p:nvSpPr>
        <p:spPr/>
        <p:txBody>
          <a:bodyPr/>
          <a:lstStyle/>
          <a:p>
            <a:endParaRPr lang="de-CH"/>
          </a:p>
        </p:txBody>
      </p:sp>
      <p:sp>
        <p:nvSpPr>
          <p:cNvPr id="4" name="Fußzeilenplatzhalter 3">
            <a:extLst>
              <a:ext uri="{FF2B5EF4-FFF2-40B4-BE49-F238E27FC236}">
                <a16:creationId xmlns:a16="http://schemas.microsoft.com/office/drawing/2014/main" id="{11B33901-1587-1664-FAFE-52880B809330}"/>
              </a:ext>
            </a:extLst>
          </p:cNvPr>
          <p:cNvSpPr>
            <a:spLocks noGrp="1"/>
          </p:cNvSpPr>
          <p:nvPr>
            <p:ph type="ftr" sz="quarter" idx="11"/>
          </p:nvPr>
        </p:nvSpPr>
        <p:spPr/>
        <p:txBody>
          <a:bodyPr/>
          <a:lstStyle/>
          <a:p>
            <a:r>
              <a:rPr lang="de-CH"/>
              <a:t>Elternversammlung Schuljahr 2026/2027</a:t>
            </a:r>
          </a:p>
        </p:txBody>
      </p:sp>
      <p:sp>
        <p:nvSpPr>
          <p:cNvPr id="5" name="Foliennummernplatzhalter 4">
            <a:extLst>
              <a:ext uri="{FF2B5EF4-FFF2-40B4-BE49-F238E27FC236}">
                <a16:creationId xmlns:a16="http://schemas.microsoft.com/office/drawing/2014/main" id="{5C14080B-6C72-077B-D7FC-21BB7E63A9FE}"/>
              </a:ext>
            </a:extLst>
          </p:cNvPr>
          <p:cNvSpPr>
            <a:spLocks noGrp="1"/>
          </p:cNvSpPr>
          <p:nvPr>
            <p:ph type="sldNum" sz="quarter" idx="12"/>
          </p:nvPr>
        </p:nvSpPr>
        <p:spPr/>
        <p:txBody>
          <a:bodyPr/>
          <a:lstStyle/>
          <a:p>
            <a:fld id="{F4337E1C-1D8F-418B-BA6D-3A0F03510B05}" type="slidenum">
              <a:rPr lang="de-CH" smtClean="0"/>
              <a:t>‹Nr.›</a:t>
            </a:fld>
            <a:endParaRPr lang="de-CH"/>
          </a:p>
        </p:txBody>
      </p:sp>
    </p:spTree>
    <p:extLst>
      <p:ext uri="{BB962C8B-B14F-4D97-AF65-F5344CB8AC3E}">
        <p14:creationId xmlns:p14="http://schemas.microsoft.com/office/powerpoint/2010/main" val="789572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4B1A1422-C54F-C50F-431F-51708AB3E2E6}"/>
              </a:ext>
            </a:extLst>
          </p:cNvPr>
          <p:cNvSpPr>
            <a:spLocks noGrp="1"/>
          </p:cNvSpPr>
          <p:nvPr>
            <p:ph type="dt" sz="half" idx="10"/>
          </p:nvPr>
        </p:nvSpPr>
        <p:spPr/>
        <p:txBody>
          <a:bodyPr/>
          <a:lstStyle/>
          <a:p>
            <a:endParaRPr lang="de-CH"/>
          </a:p>
        </p:txBody>
      </p:sp>
      <p:sp>
        <p:nvSpPr>
          <p:cNvPr id="3" name="Fußzeilenplatzhalter 2">
            <a:extLst>
              <a:ext uri="{FF2B5EF4-FFF2-40B4-BE49-F238E27FC236}">
                <a16:creationId xmlns:a16="http://schemas.microsoft.com/office/drawing/2014/main" id="{213904B7-8BCC-943B-6496-1B08C61E0324}"/>
              </a:ext>
            </a:extLst>
          </p:cNvPr>
          <p:cNvSpPr>
            <a:spLocks noGrp="1"/>
          </p:cNvSpPr>
          <p:nvPr>
            <p:ph type="ftr" sz="quarter" idx="11"/>
          </p:nvPr>
        </p:nvSpPr>
        <p:spPr/>
        <p:txBody>
          <a:bodyPr/>
          <a:lstStyle/>
          <a:p>
            <a:r>
              <a:rPr lang="de-CH"/>
              <a:t>Elternversammlung Schuljahr 2026/2027</a:t>
            </a:r>
          </a:p>
        </p:txBody>
      </p:sp>
      <p:sp>
        <p:nvSpPr>
          <p:cNvPr id="4" name="Foliennummernplatzhalter 3">
            <a:extLst>
              <a:ext uri="{FF2B5EF4-FFF2-40B4-BE49-F238E27FC236}">
                <a16:creationId xmlns:a16="http://schemas.microsoft.com/office/drawing/2014/main" id="{F503CBD5-52AE-CD52-0380-7F0CFEB8B173}"/>
              </a:ext>
            </a:extLst>
          </p:cNvPr>
          <p:cNvSpPr>
            <a:spLocks noGrp="1"/>
          </p:cNvSpPr>
          <p:nvPr>
            <p:ph type="sldNum" sz="quarter" idx="12"/>
          </p:nvPr>
        </p:nvSpPr>
        <p:spPr/>
        <p:txBody>
          <a:bodyPr/>
          <a:lstStyle/>
          <a:p>
            <a:fld id="{F4337E1C-1D8F-418B-BA6D-3A0F03510B05}" type="slidenum">
              <a:rPr lang="de-CH" smtClean="0"/>
              <a:t>‹Nr.›</a:t>
            </a:fld>
            <a:endParaRPr lang="de-CH"/>
          </a:p>
        </p:txBody>
      </p:sp>
    </p:spTree>
    <p:extLst>
      <p:ext uri="{BB962C8B-B14F-4D97-AF65-F5344CB8AC3E}">
        <p14:creationId xmlns:p14="http://schemas.microsoft.com/office/powerpoint/2010/main" val="3941973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68FA1B-A6E9-AE72-5BB8-B90F3BD1821E}"/>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CH"/>
          </a:p>
        </p:txBody>
      </p:sp>
      <p:sp>
        <p:nvSpPr>
          <p:cNvPr id="3" name="Inhaltsplatzhalter 2">
            <a:extLst>
              <a:ext uri="{FF2B5EF4-FFF2-40B4-BE49-F238E27FC236}">
                <a16:creationId xmlns:a16="http://schemas.microsoft.com/office/drawing/2014/main" id="{F77E78F4-869B-FF2B-8C4D-EA133A666E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Textplatzhalter 3">
            <a:extLst>
              <a:ext uri="{FF2B5EF4-FFF2-40B4-BE49-F238E27FC236}">
                <a16:creationId xmlns:a16="http://schemas.microsoft.com/office/drawing/2014/main" id="{44739B2E-B9D6-DE53-C05E-38B520F02A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741D2207-5F0B-194C-4CF3-F341101078F2}"/>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1E3A593F-B398-1158-05D1-59CE251D7EDC}"/>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70364BA2-ED33-541B-EDD0-D00BC9384B6D}"/>
              </a:ext>
            </a:extLst>
          </p:cNvPr>
          <p:cNvSpPr>
            <a:spLocks noGrp="1"/>
          </p:cNvSpPr>
          <p:nvPr>
            <p:ph type="sldNum" sz="quarter" idx="12"/>
          </p:nvPr>
        </p:nvSpPr>
        <p:spPr/>
        <p:txBody>
          <a:bodyPr/>
          <a:lstStyle/>
          <a:p>
            <a:fld id="{F4337E1C-1D8F-418B-BA6D-3A0F03510B05}" type="slidenum">
              <a:rPr lang="de-CH" smtClean="0"/>
              <a:t>‹Nr.›</a:t>
            </a:fld>
            <a:endParaRPr lang="de-CH"/>
          </a:p>
        </p:txBody>
      </p:sp>
    </p:spTree>
    <p:extLst>
      <p:ext uri="{BB962C8B-B14F-4D97-AF65-F5344CB8AC3E}">
        <p14:creationId xmlns:p14="http://schemas.microsoft.com/office/powerpoint/2010/main" val="865787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17DB012-54E5-A27D-AAF9-DC4B8929C46E}"/>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CH"/>
          </a:p>
        </p:txBody>
      </p:sp>
      <p:sp>
        <p:nvSpPr>
          <p:cNvPr id="3" name="Bildplatzhalter 2">
            <a:extLst>
              <a:ext uri="{FF2B5EF4-FFF2-40B4-BE49-F238E27FC236}">
                <a16:creationId xmlns:a16="http://schemas.microsoft.com/office/drawing/2014/main" id="{ACD445F5-CED0-187D-7E44-446512453A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a:p>
        </p:txBody>
      </p:sp>
      <p:sp>
        <p:nvSpPr>
          <p:cNvPr id="4" name="Textplatzhalter 3">
            <a:extLst>
              <a:ext uri="{FF2B5EF4-FFF2-40B4-BE49-F238E27FC236}">
                <a16:creationId xmlns:a16="http://schemas.microsoft.com/office/drawing/2014/main" id="{4EA85E8B-76F1-ECD7-796A-D5FF4E7B80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4B60995-CFD4-808D-3E4C-BFDA549AC217}"/>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A9939939-D7E9-8E3A-DBE1-D9D0553A7616}"/>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4F1E57FE-7383-5E02-7D2D-A1C179DB6AFA}"/>
              </a:ext>
            </a:extLst>
          </p:cNvPr>
          <p:cNvSpPr>
            <a:spLocks noGrp="1"/>
          </p:cNvSpPr>
          <p:nvPr>
            <p:ph type="sldNum" sz="quarter" idx="12"/>
          </p:nvPr>
        </p:nvSpPr>
        <p:spPr/>
        <p:txBody>
          <a:bodyPr/>
          <a:lstStyle/>
          <a:p>
            <a:fld id="{F4337E1C-1D8F-418B-BA6D-3A0F03510B05}" type="slidenum">
              <a:rPr lang="de-CH" smtClean="0"/>
              <a:t>‹Nr.›</a:t>
            </a:fld>
            <a:endParaRPr lang="de-CH"/>
          </a:p>
        </p:txBody>
      </p:sp>
    </p:spTree>
    <p:extLst>
      <p:ext uri="{BB962C8B-B14F-4D97-AF65-F5344CB8AC3E}">
        <p14:creationId xmlns:p14="http://schemas.microsoft.com/office/powerpoint/2010/main" val="3380009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EFD4EBA-B695-9007-5DB5-88B959F74127}"/>
              </a:ext>
            </a:extLst>
          </p:cNvPr>
          <p:cNvSpPr>
            <a:spLocks noGrp="1"/>
          </p:cNvSpPr>
          <p:nvPr>
            <p:ph type="title"/>
          </p:nvPr>
        </p:nvSpPr>
        <p:spPr/>
        <p:txBody>
          <a:bodyPr/>
          <a:lstStyle/>
          <a:p>
            <a:r>
              <a:rPr lang="de-DE"/>
              <a:t>Mastertitelformat bearbeiten</a:t>
            </a:r>
            <a:endParaRPr lang="de-CH"/>
          </a:p>
        </p:txBody>
      </p:sp>
      <p:sp>
        <p:nvSpPr>
          <p:cNvPr id="3" name="Vertikaler Textplatzhalter 2">
            <a:extLst>
              <a:ext uri="{FF2B5EF4-FFF2-40B4-BE49-F238E27FC236}">
                <a16:creationId xmlns:a16="http://schemas.microsoft.com/office/drawing/2014/main" id="{EF2297B7-ADA6-9B9B-D3DE-E5D2000F9543}"/>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C5BFBBB8-3F73-59EA-D961-09BA2FD59412}"/>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715C5A33-7F98-E3AA-8AF4-1D35D32FDD29}"/>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70BF00AB-36E5-7340-B4BF-62A583ACDAEE}"/>
              </a:ext>
            </a:extLst>
          </p:cNvPr>
          <p:cNvSpPr>
            <a:spLocks noGrp="1"/>
          </p:cNvSpPr>
          <p:nvPr>
            <p:ph type="sldNum" sz="quarter" idx="12"/>
          </p:nvPr>
        </p:nvSpPr>
        <p:spPr/>
        <p:txBody>
          <a:bodyPr/>
          <a:lstStyle/>
          <a:p>
            <a:fld id="{F4337E1C-1D8F-418B-BA6D-3A0F03510B05}" type="slidenum">
              <a:rPr lang="de-CH" smtClean="0"/>
              <a:t>‹Nr.›</a:t>
            </a:fld>
            <a:endParaRPr lang="de-CH"/>
          </a:p>
        </p:txBody>
      </p:sp>
    </p:spTree>
    <p:extLst>
      <p:ext uri="{BB962C8B-B14F-4D97-AF65-F5344CB8AC3E}">
        <p14:creationId xmlns:p14="http://schemas.microsoft.com/office/powerpoint/2010/main" val="3199168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A8A8A0B5-4D3E-8719-1E66-B278E8724E67}"/>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de-CH"/>
          </a:p>
        </p:txBody>
      </p:sp>
      <p:sp>
        <p:nvSpPr>
          <p:cNvPr id="3" name="Vertikaler Textplatzhalter 2">
            <a:extLst>
              <a:ext uri="{FF2B5EF4-FFF2-40B4-BE49-F238E27FC236}">
                <a16:creationId xmlns:a16="http://schemas.microsoft.com/office/drawing/2014/main" id="{A3676B34-406B-08C1-2412-E9F9C5D5ED15}"/>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EC9A7FF8-4FA1-5BC2-023A-99AEADFC9661}"/>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7ADDF38D-5866-9B6E-40DC-6F7F13448920}"/>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B3DA5565-FE5A-B8C0-417C-8243317F9360}"/>
              </a:ext>
            </a:extLst>
          </p:cNvPr>
          <p:cNvSpPr>
            <a:spLocks noGrp="1"/>
          </p:cNvSpPr>
          <p:nvPr>
            <p:ph type="sldNum" sz="quarter" idx="12"/>
          </p:nvPr>
        </p:nvSpPr>
        <p:spPr/>
        <p:txBody>
          <a:bodyPr/>
          <a:lstStyle/>
          <a:p>
            <a:fld id="{F4337E1C-1D8F-418B-BA6D-3A0F03510B05}" type="slidenum">
              <a:rPr lang="de-CH" smtClean="0"/>
              <a:t>‹Nr.›</a:t>
            </a:fld>
            <a:endParaRPr lang="de-CH"/>
          </a:p>
        </p:txBody>
      </p:sp>
    </p:spTree>
    <p:extLst>
      <p:ext uri="{BB962C8B-B14F-4D97-AF65-F5344CB8AC3E}">
        <p14:creationId xmlns:p14="http://schemas.microsoft.com/office/powerpoint/2010/main" val="16741182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enutzerdefiniertes Layou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31AC4B-8ADA-62C6-B244-EF5004ADCD87}"/>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FEC34381-6E17-1371-344E-1E1E9EDD87CA}"/>
              </a:ext>
            </a:extLst>
          </p:cNvPr>
          <p:cNvSpPr>
            <a:spLocks noGrp="1"/>
          </p:cNvSpPr>
          <p:nvPr>
            <p:ph type="dt" sz="half" idx="10"/>
          </p:nvPr>
        </p:nvSpPr>
        <p:spPr/>
        <p:txBody>
          <a:bodyPr/>
          <a:lstStyle/>
          <a:p>
            <a:endParaRPr lang="de-CH"/>
          </a:p>
        </p:txBody>
      </p:sp>
      <p:sp>
        <p:nvSpPr>
          <p:cNvPr id="4" name="Fußzeilenplatzhalter 3">
            <a:extLst>
              <a:ext uri="{FF2B5EF4-FFF2-40B4-BE49-F238E27FC236}">
                <a16:creationId xmlns:a16="http://schemas.microsoft.com/office/drawing/2014/main" id="{44382687-6EAC-CE4A-319F-7D7F680A47AA}"/>
              </a:ext>
            </a:extLst>
          </p:cNvPr>
          <p:cNvSpPr>
            <a:spLocks noGrp="1"/>
          </p:cNvSpPr>
          <p:nvPr>
            <p:ph type="ftr" sz="quarter" idx="11"/>
          </p:nvPr>
        </p:nvSpPr>
        <p:spPr/>
        <p:txBody>
          <a:bodyPr/>
          <a:lstStyle/>
          <a:p>
            <a:r>
              <a:rPr lang="de-CH"/>
              <a:t>Elternversammlung Schuljahr 2026/2027</a:t>
            </a:r>
          </a:p>
        </p:txBody>
      </p:sp>
      <p:sp>
        <p:nvSpPr>
          <p:cNvPr id="5" name="Foliennummernplatzhalter 4">
            <a:extLst>
              <a:ext uri="{FF2B5EF4-FFF2-40B4-BE49-F238E27FC236}">
                <a16:creationId xmlns:a16="http://schemas.microsoft.com/office/drawing/2014/main" id="{52CA07F9-BDE7-476A-EF4B-BC5AE05DBCC8}"/>
              </a:ext>
            </a:extLst>
          </p:cNvPr>
          <p:cNvSpPr>
            <a:spLocks noGrp="1"/>
          </p:cNvSpPr>
          <p:nvPr>
            <p:ph type="sldNum" sz="quarter" idx="12"/>
          </p:nvPr>
        </p:nvSpPr>
        <p:spPr/>
        <p:txBody>
          <a:bodyPr/>
          <a:lstStyle/>
          <a:p>
            <a:fld id="{F4337E1C-1D8F-418B-BA6D-3A0F03510B05}" type="slidenum">
              <a:rPr lang="de-CH" smtClean="0"/>
              <a:t>‹Nr.›</a:t>
            </a:fld>
            <a:endParaRPr lang="de-CH"/>
          </a:p>
        </p:txBody>
      </p:sp>
    </p:spTree>
    <p:extLst>
      <p:ext uri="{BB962C8B-B14F-4D97-AF65-F5344CB8AC3E}">
        <p14:creationId xmlns:p14="http://schemas.microsoft.com/office/powerpoint/2010/main" val="2161246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BFCA52-3358-3AD7-CB35-BB2F8463BAD3}"/>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de-CH"/>
          </a:p>
        </p:txBody>
      </p:sp>
      <p:sp>
        <p:nvSpPr>
          <p:cNvPr id="3" name="Untertitel 2">
            <a:extLst>
              <a:ext uri="{FF2B5EF4-FFF2-40B4-BE49-F238E27FC236}">
                <a16:creationId xmlns:a16="http://schemas.microsoft.com/office/drawing/2014/main" id="{D341FC30-7FC6-2724-66A9-6F39811571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CH"/>
          </a:p>
        </p:txBody>
      </p:sp>
      <p:sp>
        <p:nvSpPr>
          <p:cNvPr id="4" name="Datumsplatzhalter 3">
            <a:extLst>
              <a:ext uri="{FF2B5EF4-FFF2-40B4-BE49-F238E27FC236}">
                <a16:creationId xmlns:a16="http://schemas.microsoft.com/office/drawing/2014/main" id="{57E484D7-75B6-4DEF-D894-6534CA62F020}"/>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306DF67C-8ECB-D28D-3246-7D915416BC1B}"/>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082B5E67-619E-F58F-3FDE-B3D0C815E4F6}"/>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42015185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FAC1408-08D0-9218-1218-6C2CE6AFDA13}"/>
              </a:ext>
            </a:extLst>
          </p:cNvPr>
          <p:cNvSpPr>
            <a:spLocks noGrp="1"/>
          </p:cNvSpPr>
          <p:nvPr>
            <p:ph type="title"/>
          </p:nvPr>
        </p:nvSpPr>
        <p:spPr/>
        <p:txBody>
          <a:bodyPr/>
          <a:lstStyle/>
          <a:p>
            <a:r>
              <a:rPr lang="de-DE"/>
              <a:t>Mastertitelformat bearbeiten</a:t>
            </a:r>
            <a:endParaRPr lang="de-CH"/>
          </a:p>
        </p:txBody>
      </p:sp>
      <p:sp>
        <p:nvSpPr>
          <p:cNvPr id="3" name="Inhaltsplatzhalter 2">
            <a:extLst>
              <a:ext uri="{FF2B5EF4-FFF2-40B4-BE49-F238E27FC236}">
                <a16:creationId xmlns:a16="http://schemas.microsoft.com/office/drawing/2014/main" id="{3291C55A-FE5D-B115-B47B-C14F87EDC53A}"/>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D2C87F89-0053-7C19-E36D-6D29677B2CF1}"/>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37F43E1B-3DED-D927-87C2-D2B59C54BEE8}"/>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08E83C33-8C0F-ACA2-D849-6B55CEB611EC}"/>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12686683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6652F3-1CFE-F212-502B-93D24F0C6B99}"/>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de-CH"/>
          </a:p>
        </p:txBody>
      </p:sp>
      <p:sp>
        <p:nvSpPr>
          <p:cNvPr id="3" name="Textplatzhalter 2">
            <a:extLst>
              <a:ext uri="{FF2B5EF4-FFF2-40B4-BE49-F238E27FC236}">
                <a16:creationId xmlns:a16="http://schemas.microsoft.com/office/drawing/2014/main" id="{C96FB241-030D-4635-53E3-E0FAE272A96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02251F80-AA60-8FE3-1D86-2A00B9D73CCC}"/>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C995A24A-02E9-E0F3-E3F9-F8AC2A87C241}"/>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63E31187-8BFE-3410-3AB0-CC9576DA802D}"/>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29232627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7816F1-BFBC-B087-B188-0D9800D83D66}"/>
              </a:ext>
            </a:extLst>
          </p:cNvPr>
          <p:cNvSpPr>
            <a:spLocks noGrp="1"/>
          </p:cNvSpPr>
          <p:nvPr>
            <p:ph type="title"/>
          </p:nvPr>
        </p:nvSpPr>
        <p:spPr/>
        <p:txBody>
          <a:bodyPr/>
          <a:lstStyle/>
          <a:p>
            <a:r>
              <a:rPr lang="de-DE"/>
              <a:t>Mastertitelformat bearbeiten</a:t>
            </a:r>
            <a:endParaRPr lang="de-CH"/>
          </a:p>
        </p:txBody>
      </p:sp>
      <p:sp>
        <p:nvSpPr>
          <p:cNvPr id="3" name="Inhaltsplatzhalter 2">
            <a:extLst>
              <a:ext uri="{FF2B5EF4-FFF2-40B4-BE49-F238E27FC236}">
                <a16:creationId xmlns:a16="http://schemas.microsoft.com/office/drawing/2014/main" id="{17778E10-0694-ACEF-706B-3B1746B4CBE8}"/>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Inhaltsplatzhalter 3">
            <a:extLst>
              <a:ext uri="{FF2B5EF4-FFF2-40B4-BE49-F238E27FC236}">
                <a16:creationId xmlns:a16="http://schemas.microsoft.com/office/drawing/2014/main" id="{82D0CFE4-016F-2564-9C54-49DC6E4C48FA}"/>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Datumsplatzhalter 4">
            <a:extLst>
              <a:ext uri="{FF2B5EF4-FFF2-40B4-BE49-F238E27FC236}">
                <a16:creationId xmlns:a16="http://schemas.microsoft.com/office/drawing/2014/main" id="{C379BDEE-91AF-DDBD-51DB-BAC811EF3E2D}"/>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C97B349E-DAAE-257C-5923-51C6FAB35086}"/>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183D5AC0-536C-B29A-6133-028CC16D593A}"/>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25488221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6AADDA-634F-00F2-B13D-41D74DF2DC3C}"/>
              </a:ext>
            </a:extLst>
          </p:cNvPr>
          <p:cNvSpPr>
            <a:spLocks noGrp="1"/>
          </p:cNvSpPr>
          <p:nvPr>
            <p:ph type="title"/>
          </p:nvPr>
        </p:nvSpPr>
        <p:spPr>
          <a:xfrm>
            <a:off x="839788" y="365125"/>
            <a:ext cx="10515600" cy="1325563"/>
          </a:xfrm>
        </p:spPr>
        <p:txBody>
          <a:bodyPr/>
          <a:lstStyle/>
          <a:p>
            <a:r>
              <a:rPr lang="de-DE"/>
              <a:t>Mastertitelformat bearbeiten</a:t>
            </a:r>
            <a:endParaRPr lang="de-CH"/>
          </a:p>
        </p:txBody>
      </p:sp>
      <p:sp>
        <p:nvSpPr>
          <p:cNvPr id="3" name="Textplatzhalter 2">
            <a:extLst>
              <a:ext uri="{FF2B5EF4-FFF2-40B4-BE49-F238E27FC236}">
                <a16:creationId xmlns:a16="http://schemas.microsoft.com/office/drawing/2014/main" id="{50A57499-32E8-C04C-AB73-E03ABB0FCF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15A3B5BC-3AE1-63A2-5181-5FBE0619A9CA}"/>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Textplatzhalter 4">
            <a:extLst>
              <a:ext uri="{FF2B5EF4-FFF2-40B4-BE49-F238E27FC236}">
                <a16:creationId xmlns:a16="http://schemas.microsoft.com/office/drawing/2014/main" id="{A1E9C0DB-6C09-E69B-49B3-409EAAE955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10DFF1FF-3A6D-A3CD-993B-A14A0D1EA5CC}"/>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7" name="Datumsplatzhalter 6">
            <a:extLst>
              <a:ext uri="{FF2B5EF4-FFF2-40B4-BE49-F238E27FC236}">
                <a16:creationId xmlns:a16="http://schemas.microsoft.com/office/drawing/2014/main" id="{B0BB0B8E-215D-5420-C4D2-71F4B3C9B32F}"/>
              </a:ext>
            </a:extLst>
          </p:cNvPr>
          <p:cNvSpPr>
            <a:spLocks noGrp="1"/>
          </p:cNvSpPr>
          <p:nvPr>
            <p:ph type="dt" sz="half" idx="10"/>
          </p:nvPr>
        </p:nvSpPr>
        <p:spPr/>
        <p:txBody>
          <a:bodyPr/>
          <a:lstStyle/>
          <a:p>
            <a:endParaRPr lang="de-CH"/>
          </a:p>
        </p:txBody>
      </p:sp>
      <p:sp>
        <p:nvSpPr>
          <p:cNvPr id="8" name="Fußzeilenplatzhalter 7">
            <a:extLst>
              <a:ext uri="{FF2B5EF4-FFF2-40B4-BE49-F238E27FC236}">
                <a16:creationId xmlns:a16="http://schemas.microsoft.com/office/drawing/2014/main" id="{C3D7A1AD-8068-6B2D-68F3-3ABC7F0C1919}"/>
              </a:ext>
            </a:extLst>
          </p:cNvPr>
          <p:cNvSpPr>
            <a:spLocks noGrp="1"/>
          </p:cNvSpPr>
          <p:nvPr>
            <p:ph type="ftr" sz="quarter" idx="11"/>
          </p:nvPr>
        </p:nvSpPr>
        <p:spPr/>
        <p:txBody>
          <a:bodyPr/>
          <a:lstStyle/>
          <a:p>
            <a:r>
              <a:rPr lang="de-CH"/>
              <a:t>Elternversammlung Schuljahr 2026/2027</a:t>
            </a:r>
          </a:p>
        </p:txBody>
      </p:sp>
      <p:sp>
        <p:nvSpPr>
          <p:cNvPr id="9" name="Foliennummernplatzhalter 8">
            <a:extLst>
              <a:ext uri="{FF2B5EF4-FFF2-40B4-BE49-F238E27FC236}">
                <a16:creationId xmlns:a16="http://schemas.microsoft.com/office/drawing/2014/main" id="{CEDED02B-5392-3C50-725B-C6C4C681FA09}"/>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2513841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AC7AD1-A0B3-943A-4A26-D11262208807}"/>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8BADF9CA-DE71-4EE1-0478-60E7E314FC2F}"/>
              </a:ext>
            </a:extLst>
          </p:cNvPr>
          <p:cNvSpPr>
            <a:spLocks noGrp="1"/>
          </p:cNvSpPr>
          <p:nvPr>
            <p:ph type="dt" sz="half" idx="10"/>
          </p:nvPr>
        </p:nvSpPr>
        <p:spPr/>
        <p:txBody>
          <a:bodyPr/>
          <a:lstStyle/>
          <a:p>
            <a:endParaRPr lang="de-CH"/>
          </a:p>
        </p:txBody>
      </p:sp>
      <p:sp>
        <p:nvSpPr>
          <p:cNvPr id="4" name="Fußzeilenplatzhalter 3">
            <a:extLst>
              <a:ext uri="{FF2B5EF4-FFF2-40B4-BE49-F238E27FC236}">
                <a16:creationId xmlns:a16="http://schemas.microsoft.com/office/drawing/2014/main" id="{4B88F503-4506-ED86-37DC-C146077A3E20}"/>
              </a:ext>
            </a:extLst>
          </p:cNvPr>
          <p:cNvSpPr>
            <a:spLocks noGrp="1"/>
          </p:cNvSpPr>
          <p:nvPr>
            <p:ph type="ftr" sz="quarter" idx="11"/>
          </p:nvPr>
        </p:nvSpPr>
        <p:spPr/>
        <p:txBody>
          <a:bodyPr/>
          <a:lstStyle/>
          <a:p>
            <a:r>
              <a:rPr lang="de-CH"/>
              <a:t>Elternversammlung Schuljahr 2026/2027</a:t>
            </a:r>
          </a:p>
        </p:txBody>
      </p:sp>
      <p:sp>
        <p:nvSpPr>
          <p:cNvPr id="5" name="Foliennummernplatzhalter 4">
            <a:extLst>
              <a:ext uri="{FF2B5EF4-FFF2-40B4-BE49-F238E27FC236}">
                <a16:creationId xmlns:a16="http://schemas.microsoft.com/office/drawing/2014/main" id="{B829E85A-2790-9090-F640-28D755B22A45}"/>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33853274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162317A1-440D-6B32-6ED0-B3FA7AB9473A}"/>
              </a:ext>
            </a:extLst>
          </p:cNvPr>
          <p:cNvSpPr>
            <a:spLocks noGrp="1"/>
          </p:cNvSpPr>
          <p:nvPr>
            <p:ph type="dt" sz="half" idx="10"/>
          </p:nvPr>
        </p:nvSpPr>
        <p:spPr/>
        <p:txBody>
          <a:bodyPr/>
          <a:lstStyle/>
          <a:p>
            <a:endParaRPr lang="de-CH"/>
          </a:p>
        </p:txBody>
      </p:sp>
      <p:sp>
        <p:nvSpPr>
          <p:cNvPr id="3" name="Fußzeilenplatzhalter 2">
            <a:extLst>
              <a:ext uri="{FF2B5EF4-FFF2-40B4-BE49-F238E27FC236}">
                <a16:creationId xmlns:a16="http://schemas.microsoft.com/office/drawing/2014/main" id="{39FF02FA-38AB-3735-9B5B-8B5443FA55B7}"/>
              </a:ext>
            </a:extLst>
          </p:cNvPr>
          <p:cNvSpPr>
            <a:spLocks noGrp="1"/>
          </p:cNvSpPr>
          <p:nvPr>
            <p:ph type="ftr" sz="quarter" idx="11"/>
          </p:nvPr>
        </p:nvSpPr>
        <p:spPr/>
        <p:txBody>
          <a:bodyPr/>
          <a:lstStyle/>
          <a:p>
            <a:r>
              <a:rPr lang="de-CH"/>
              <a:t>Elternversammlung Schuljahr 2026/2027</a:t>
            </a:r>
          </a:p>
        </p:txBody>
      </p:sp>
      <p:sp>
        <p:nvSpPr>
          <p:cNvPr id="4" name="Foliennummernplatzhalter 3">
            <a:extLst>
              <a:ext uri="{FF2B5EF4-FFF2-40B4-BE49-F238E27FC236}">
                <a16:creationId xmlns:a16="http://schemas.microsoft.com/office/drawing/2014/main" id="{20FDF85F-9537-3C3B-64D6-E3AD7F916CF2}"/>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419427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346B0A-53C0-FCF5-F334-E49F3DD4A270}"/>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CH"/>
          </a:p>
        </p:txBody>
      </p:sp>
      <p:sp>
        <p:nvSpPr>
          <p:cNvPr id="3" name="Inhaltsplatzhalter 2">
            <a:extLst>
              <a:ext uri="{FF2B5EF4-FFF2-40B4-BE49-F238E27FC236}">
                <a16:creationId xmlns:a16="http://schemas.microsoft.com/office/drawing/2014/main" id="{AA9A90E2-3B4C-C002-19FE-337B7344D6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Textplatzhalter 3">
            <a:extLst>
              <a:ext uri="{FF2B5EF4-FFF2-40B4-BE49-F238E27FC236}">
                <a16:creationId xmlns:a16="http://schemas.microsoft.com/office/drawing/2014/main" id="{5D12B791-FDD5-980C-B19B-36F2ABC335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F8BDF000-2C74-DA72-38F0-83DAC637482D}"/>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AB7F8122-5E5A-B995-3746-7C06E4770E3B}"/>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AB66CEAE-2060-F250-EFB4-2D920DF7B7C3}"/>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6462233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04E2EC1-0522-BE19-85BD-FB812D128615}"/>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CH"/>
          </a:p>
        </p:txBody>
      </p:sp>
      <p:sp>
        <p:nvSpPr>
          <p:cNvPr id="3" name="Bildplatzhalter 2">
            <a:extLst>
              <a:ext uri="{FF2B5EF4-FFF2-40B4-BE49-F238E27FC236}">
                <a16:creationId xmlns:a16="http://schemas.microsoft.com/office/drawing/2014/main" id="{6DA4597B-5E73-A457-D1E8-E6E6DAD1B3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a:p>
        </p:txBody>
      </p:sp>
      <p:sp>
        <p:nvSpPr>
          <p:cNvPr id="4" name="Textplatzhalter 3">
            <a:extLst>
              <a:ext uri="{FF2B5EF4-FFF2-40B4-BE49-F238E27FC236}">
                <a16:creationId xmlns:a16="http://schemas.microsoft.com/office/drawing/2014/main" id="{2ADF2397-BB3F-5523-33C1-C93A80D471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DEEEA16-59AD-D6F0-1DBB-B6ECFEFEB08B}"/>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7BDF11CC-03C8-CDF2-42CA-8B0913B07AB5}"/>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39916868-091F-DBA2-A8C3-0AB994E1ACCB}"/>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33776038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6CAD1D-A9C2-1026-6446-82B087808B7B}"/>
              </a:ext>
            </a:extLst>
          </p:cNvPr>
          <p:cNvSpPr>
            <a:spLocks noGrp="1"/>
          </p:cNvSpPr>
          <p:nvPr>
            <p:ph type="title"/>
          </p:nvPr>
        </p:nvSpPr>
        <p:spPr/>
        <p:txBody>
          <a:bodyPr/>
          <a:lstStyle/>
          <a:p>
            <a:r>
              <a:rPr lang="de-DE"/>
              <a:t>Mastertitelformat bearbeiten</a:t>
            </a:r>
            <a:endParaRPr lang="de-CH"/>
          </a:p>
        </p:txBody>
      </p:sp>
      <p:sp>
        <p:nvSpPr>
          <p:cNvPr id="3" name="Vertikaler Textplatzhalter 2">
            <a:extLst>
              <a:ext uri="{FF2B5EF4-FFF2-40B4-BE49-F238E27FC236}">
                <a16:creationId xmlns:a16="http://schemas.microsoft.com/office/drawing/2014/main" id="{E9CB9A73-1BA6-2D72-6404-8AF7F8697307}"/>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C506525E-2569-EA42-FEF8-0E5AE3CC4771}"/>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376F28EE-D43F-E5D4-D71C-255928094E50}"/>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B67FE451-CDDE-349B-7507-31F605389884}"/>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20047739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59830991-B24C-9562-9374-9A41BFE242F2}"/>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de-CH"/>
          </a:p>
        </p:txBody>
      </p:sp>
      <p:sp>
        <p:nvSpPr>
          <p:cNvPr id="3" name="Vertikaler Textplatzhalter 2">
            <a:extLst>
              <a:ext uri="{FF2B5EF4-FFF2-40B4-BE49-F238E27FC236}">
                <a16:creationId xmlns:a16="http://schemas.microsoft.com/office/drawing/2014/main" id="{47209021-E300-8C85-5159-1E21343F95E9}"/>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F8203712-B79D-F181-6541-EDF4EE65265F}"/>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B243BEDA-5665-8834-F14F-343F4D6D0EB6}"/>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2620F8BF-B145-32B0-51C4-09441C627397}"/>
              </a:ext>
            </a:extLst>
          </p:cNvPr>
          <p:cNvSpPr>
            <a:spLocks noGrp="1"/>
          </p:cNvSpPr>
          <p:nvPr>
            <p:ph type="sldNum" sz="quarter" idx="12"/>
          </p:nvPr>
        </p:nvSpPr>
        <p:spPr/>
        <p:txBody>
          <a:bodyPr/>
          <a:lstStyle/>
          <a:p>
            <a:fld id="{A5B239A9-4761-4F20-8CBA-3BA3363269E1}" type="slidenum">
              <a:rPr lang="de-CH" smtClean="0"/>
              <a:t>‹Nr.›</a:t>
            </a:fld>
            <a:endParaRPr lang="de-CH"/>
          </a:p>
        </p:txBody>
      </p:sp>
    </p:spTree>
    <p:extLst>
      <p:ext uri="{BB962C8B-B14F-4D97-AF65-F5344CB8AC3E}">
        <p14:creationId xmlns:p14="http://schemas.microsoft.com/office/powerpoint/2010/main" val="75234403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FFE352-279D-261F-E93C-226F6BCE2D52}"/>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de-CH"/>
          </a:p>
        </p:txBody>
      </p:sp>
      <p:sp>
        <p:nvSpPr>
          <p:cNvPr id="3" name="Untertitel 2">
            <a:extLst>
              <a:ext uri="{FF2B5EF4-FFF2-40B4-BE49-F238E27FC236}">
                <a16:creationId xmlns:a16="http://schemas.microsoft.com/office/drawing/2014/main" id="{0CD45F2B-731D-8260-DA1C-D728A4EF68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CH"/>
          </a:p>
        </p:txBody>
      </p:sp>
      <p:sp>
        <p:nvSpPr>
          <p:cNvPr id="4" name="Datumsplatzhalter 3">
            <a:extLst>
              <a:ext uri="{FF2B5EF4-FFF2-40B4-BE49-F238E27FC236}">
                <a16:creationId xmlns:a16="http://schemas.microsoft.com/office/drawing/2014/main" id="{77340BD9-8243-21FB-50C4-635B7FDB6928}"/>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0450074A-A605-AEC6-5CD1-D3817796B830}"/>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2ADBE2DB-E86F-34A0-9330-32C248CF4080}"/>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8032474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B88D00D-9ECC-7879-6C10-174EB81F62CA}"/>
              </a:ext>
            </a:extLst>
          </p:cNvPr>
          <p:cNvSpPr>
            <a:spLocks noGrp="1"/>
          </p:cNvSpPr>
          <p:nvPr>
            <p:ph type="title"/>
          </p:nvPr>
        </p:nvSpPr>
        <p:spPr/>
        <p:txBody>
          <a:bodyPr/>
          <a:lstStyle/>
          <a:p>
            <a:r>
              <a:rPr lang="de-DE"/>
              <a:t>Mastertitelformat bearbeiten</a:t>
            </a:r>
            <a:endParaRPr lang="de-CH"/>
          </a:p>
        </p:txBody>
      </p:sp>
      <p:sp>
        <p:nvSpPr>
          <p:cNvPr id="3" name="Inhaltsplatzhalter 2">
            <a:extLst>
              <a:ext uri="{FF2B5EF4-FFF2-40B4-BE49-F238E27FC236}">
                <a16:creationId xmlns:a16="http://schemas.microsoft.com/office/drawing/2014/main" id="{6C3EF803-FE91-E6A6-FB4D-954F337AB77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A39E803E-9CAB-46A8-6A04-477709FF0955}"/>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D9A802F8-723F-62B1-D112-5462A5320A07}"/>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EE577BAC-C633-9860-7A42-F138BEFE9201}"/>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29626002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7FB0E4-411C-80B9-8D4A-C46814D21BCF}"/>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de-CH"/>
          </a:p>
        </p:txBody>
      </p:sp>
      <p:sp>
        <p:nvSpPr>
          <p:cNvPr id="3" name="Textplatzhalter 2">
            <a:extLst>
              <a:ext uri="{FF2B5EF4-FFF2-40B4-BE49-F238E27FC236}">
                <a16:creationId xmlns:a16="http://schemas.microsoft.com/office/drawing/2014/main" id="{CB312F95-5903-FCA7-4F1E-0252865F51A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B14AF253-4E16-4ECE-6AA8-F2EC43EBFC1D}"/>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2337B5C0-AD9A-3B29-4937-2E0F2C27D290}"/>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FBF5DAF9-B620-7021-EFED-8EC1ED571CD9}"/>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26438272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19B5070-F781-74FA-C7E0-C01ED60A1697}"/>
              </a:ext>
            </a:extLst>
          </p:cNvPr>
          <p:cNvSpPr>
            <a:spLocks noGrp="1"/>
          </p:cNvSpPr>
          <p:nvPr>
            <p:ph type="title"/>
          </p:nvPr>
        </p:nvSpPr>
        <p:spPr/>
        <p:txBody>
          <a:bodyPr/>
          <a:lstStyle/>
          <a:p>
            <a:r>
              <a:rPr lang="de-DE"/>
              <a:t>Mastertitelformat bearbeiten</a:t>
            </a:r>
            <a:endParaRPr lang="de-CH"/>
          </a:p>
        </p:txBody>
      </p:sp>
      <p:sp>
        <p:nvSpPr>
          <p:cNvPr id="3" name="Inhaltsplatzhalter 2">
            <a:extLst>
              <a:ext uri="{FF2B5EF4-FFF2-40B4-BE49-F238E27FC236}">
                <a16:creationId xmlns:a16="http://schemas.microsoft.com/office/drawing/2014/main" id="{E82DAB51-D4A7-6E6C-6F4E-4C43923D438A}"/>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Inhaltsplatzhalter 3">
            <a:extLst>
              <a:ext uri="{FF2B5EF4-FFF2-40B4-BE49-F238E27FC236}">
                <a16:creationId xmlns:a16="http://schemas.microsoft.com/office/drawing/2014/main" id="{07F93385-21EE-02F9-A6AD-7DECDCEB98AE}"/>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Datumsplatzhalter 4">
            <a:extLst>
              <a:ext uri="{FF2B5EF4-FFF2-40B4-BE49-F238E27FC236}">
                <a16:creationId xmlns:a16="http://schemas.microsoft.com/office/drawing/2014/main" id="{DF2936AD-F545-D09F-3E8E-8C85CC261711}"/>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BF63A17B-47A7-853A-F4C4-42F3CE1020AE}"/>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63790B91-2102-4AE4-3CDE-2F7DE277E045}"/>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8989458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D085430-1E2E-6011-A485-5C32C9EB3163}"/>
              </a:ext>
            </a:extLst>
          </p:cNvPr>
          <p:cNvSpPr>
            <a:spLocks noGrp="1"/>
          </p:cNvSpPr>
          <p:nvPr>
            <p:ph type="title"/>
          </p:nvPr>
        </p:nvSpPr>
        <p:spPr>
          <a:xfrm>
            <a:off x="839788" y="365125"/>
            <a:ext cx="10515600" cy="1325563"/>
          </a:xfrm>
        </p:spPr>
        <p:txBody>
          <a:bodyPr/>
          <a:lstStyle/>
          <a:p>
            <a:r>
              <a:rPr lang="de-DE"/>
              <a:t>Mastertitelformat bearbeiten</a:t>
            </a:r>
            <a:endParaRPr lang="de-CH"/>
          </a:p>
        </p:txBody>
      </p:sp>
      <p:sp>
        <p:nvSpPr>
          <p:cNvPr id="3" name="Textplatzhalter 2">
            <a:extLst>
              <a:ext uri="{FF2B5EF4-FFF2-40B4-BE49-F238E27FC236}">
                <a16:creationId xmlns:a16="http://schemas.microsoft.com/office/drawing/2014/main" id="{F7389102-8498-5E26-7BC7-E63C45E073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45F82B77-7D5E-20EB-9F8C-DB20D8DA639F}"/>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Textplatzhalter 4">
            <a:extLst>
              <a:ext uri="{FF2B5EF4-FFF2-40B4-BE49-F238E27FC236}">
                <a16:creationId xmlns:a16="http://schemas.microsoft.com/office/drawing/2014/main" id="{19CA44E8-8A97-F66D-2A9A-DD2B88AD30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EBB71A96-28ED-3921-05DA-B63996858DB7}"/>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7" name="Datumsplatzhalter 6">
            <a:extLst>
              <a:ext uri="{FF2B5EF4-FFF2-40B4-BE49-F238E27FC236}">
                <a16:creationId xmlns:a16="http://schemas.microsoft.com/office/drawing/2014/main" id="{94A8176A-03F8-C17A-6167-752779901297}"/>
              </a:ext>
            </a:extLst>
          </p:cNvPr>
          <p:cNvSpPr>
            <a:spLocks noGrp="1"/>
          </p:cNvSpPr>
          <p:nvPr>
            <p:ph type="dt" sz="half" idx="10"/>
          </p:nvPr>
        </p:nvSpPr>
        <p:spPr/>
        <p:txBody>
          <a:bodyPr/>
          <a:lstStyle/>
          <a:p>
            <a:endParaRPr lang="de-CH"/>
          </a:p>
        </p:txBody>
      </p:sp>
      <p:sp>
        <p:nvSpPr>
          <p:cNvPr id="8" name="Fußzeilenplatzhalter 7">
            <a:extLst>
              <a:ext uri="{FF2B5EF4-FFF2-40B4-BE49-F238E27FC236}">
                <a16:creationId xmlns:a16="http://schemas.microsoft.com/office/drawing/2014/main" id="{FAEBD17C-CBF7-1FBC-A48A-4D42A9FDD94E}"/>
              </a:ext>
            </a:extLst>
          </p:cNvPr>
          <p:cNvSpPr>
            <a:spLocks noGrp="1"/>
          </p:cNvSpPr>
          <p:nvPr>
            <p:ph type="ftr" sz="quarter" idx="11"/>
          </p:nvPr>
        </p:nvSpPr>
        <p:spPr/>
        <p:txBody>
          <a:bodyPr/>
          <a:lstStyle/>
          <a:p>
            <a:r>
              <a:rPr lang="de-CH"/>
              <a:t>Elternversammlung Schuljahr 2026/2027</a:t>
            </a:r>
          </a:p>
        </p:txBody>
      </p:sp>
      <p:sp>
        <p:nvSpPr>
          <p:cNvPr id="9" name="Foliennummernplatzhalter 8">
            <a:extLst>
              <a:ext uri="{FF2B5EF4-FFF2-40B4-BE49-F238E27FC236}">
                <a16:creationId xmlns:a16="http://schemas.microsoft.com/office/drawing/2014/main" id="{7C58DE51-645A-94CE-8EB7-A49B88F3C9ED}"/>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30824835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1C670E-1214-A753-BC9E-36A12A7C7FDF}"/>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D8E25678-81DC-DAD8-706F-874A88619C53}"/>
              </a:ext>
            </a:extLst>
          </p:cNvPr>
          <p:cNvSpPr>
            <a:spLocks noGrp="1"/>
          </p:cNvSpPr>
          <p:nvPr>
            <p:ph type="dt" sz="half" idx="10"/>
          </p:nvPr>
        </p:nvSpPr>
        <p:spPr/>
        <p:txBody>
          <a:bodyPr/>
          <a:lstStyle/>
          <a:p>
            <a:endParaRPr lang="de-CH"/>
          </a:p>
        </p:txBody>
      </p:sp>
      <p:sp>
        <p:nvSpPr>
          <p:cNvPr id="4" name="Fußzeilenplatzhalter 3">
            <a:extLst>
              <a:ext uri="{FF2B5EF4-FFF2-40B4-BE49-F238E27FC236}">
                <a16:creationId xmlns:a16="http://schemas.microsoft.com/office/drawing/2014/main" id="{691E9581-2FC9-E2B5-9569-C0A207746B37}"/>
              </a:ext>
            </a:extLst>
          </p:cNvPr>
          <p:cNvSpPr>
            <a:spLocks noGrp="1"/>
          </p:cNvSpPr>
          <p:nvPr>
            <p:ph type="ftr" sz="quarter" idx="11"/>
          </p:nvPr>
        </p:nvSpPr>
        <p:spPr/>
        <p:txBody>
          <a:bodyPr/>
          <a:lstStyle/>
          <a:p>
            <a:r>
              <a:rPr lang="de-CH"/>
              <a:t>Elternversammlung Schuljahr 2026/2027</a:t>
            </a:r>
          </a:p>
        </p:txBody>
      </p:sp>
      <p:sp>
        <p:nvSpPr>
          <p:cNvPr id="5" name="Foliennummernplatzhalter 4">
            <a:extLst>
              <a:ext uri="{FF2B5EF4-FFF2-40B4-BE49-F238E27FC236}">
                <a16:creationId xmlns:a16="http://schemas.microsoft.com/office/drawing/2014/main" id="{881C04A6-B39E-45A9-8136-CEE1345565B4}"/>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4529132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8C0F4902-4B77-531A-5EDB-E58D443EE7DE}"/>
              </a:ext>
            </a:extLst>
          </p:cNvPr>
          <p:cNvSpPr>
            <a:spLocks noGrp="1"/>
          </p:cNvSpPr>
          <p:nvPr>
            <p:ph type="dt" sz="half" idx="10"/>
          </p:nvPr>
        </p:nvSpPr>
        <p:spPr/>
        <p:txBody>
          <a:bodyPr/>
          <a:lstStyle/>
          <a:p>
            <a:endParaRPr lang="de-CH"/>
          </a:p>
        </p:txBody>
      </p:sp>
      <p:sp>
        <p:nvSpPr>
          <p:cNvPr id="3" name="Fußzeilenplatzhalter 2">
            <a:extLst>
              <a:ext uri="{FF2B5EF4-FFF2-40B4-BE49-F238E27FC236}">
                <a16:creationId xmlns:a16="http://schemas.microsoft.com/office/drawing/2014/main" id="{99895824-2CE5-0EE0-2405-96183BC51753}"/>
              </a:ext>
            </a:extLst>
          </p:cNvPr>
          <p:cNvSpPr>
            <a:spLocks noGrp="1"/>
          </p:cNvSpPr>
          <p:nvPr>
            <p:ph type="ftr" sz="quarter" idx="11"/>
          </p:nvPr>
        </p:nvSpPr>
        <p:spPr/>
        <p:txBody>
          <a:bodyPr/>
          <a:lstStyle/>
          <a:p>
            <a:r>
              <a:rPr lang="de-CH"/>
              <a:t>Elternversammlung Schuljahr 2026/2027</a:t>
            </a:r>
          </a:p>
        </p:txBody>
      </p:sp>
      <p:sp>
        <p:nvSpPr>
          <p:cNvPr id="4" name="Foliennummernplatzhalter 3">
            <a:extLst>
              <a:ext uri="{FF2B5EF4-FFF2-40B4-BE49-F238E27FC236}">
                <a16:creationId xmlns:a16="http://schemas.microsoft.com/office/drawing/2014/main" id="{3AFA9C1E-974A-7C02-61DA-6C6BE03FA44B}"/>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3676134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C83E25-4268-D69C-CC6D-F7424E8FA929}"/>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CH"/>
          </a:p>
        </p:txBody>
      </p:sp>
      <p:sp>
        <p:nvSpPr>
          <p:cNvPr id="3" name="Inhaltsplatzhalter 2">
            <a:extLst>
              <a:ext uri="{FF2B5EF4-FFF2-40B4-BE49-F238E27FC236}">
                <a16:creationId xmlns:a16="http://schemas.microsoft.com/office/drawing/2014/main" id="{512CCB68-10B2-7716-D3F7-8078471680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Textplatzhalter 3">
            <a:extLst>
              <a:ext uri="{FF2B5EF4-FFF2-40B4-BE49-F238E27FC236}">
                <a16:creationId xmlns:a16="http://schemas.microsoft.com/office/drawing/2014/main" id="{6D809A87-E55C-9F18-434D-9E1B687EA1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ADFE4F84-E9CC-FFE6-9904-8AA8DE80D3B7}"/>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CEA42C85-3096-9ADD-96DC-881F62BE5E1A}"/>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C25EDE2D-35C8-5875-D698-1D473E4BD00E}"/>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13320437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243F73-3686-6F98-4222-02885E21958F}"/>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CH"/>
          </a:p>
        </p:txBody>
      </p:sp>
      <p:sp>
        <p:nvSpPr>
          <p:cNvPr id="3" name="Bildplatzhalter 2">
            <a:extLst>
              <a:ext uri="{FF2B5EF4-FFF2-40B4-BE49-F238E27FC236}">
                <a16:creationId xmlns:a16="http://schemas.microsoft.com/office/drawing/2014/main" id="{7A4F2229-077A-C93F-57C5-E6E3785E0D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a:p>
        </p:txBody>
      </p:sp>
      <p:sp>
        <p:nvSpPr>
          <p:cNvPr id="4" name="Textplatzhalter 3">
            <a:extLst>
              <a:ext uri="{FF2B5EF4-FFF2-40B4-BE49-F238E27FC236}">
                <a16:creationId xmlns:a16="http://schemas.microsoft.com/office/drawing/2014/main" id="{65D3B59A-8E4B-809C-C855-C354BF7FFB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D8B04C96-9A45-D355-241C-B0CB9AB4A16D}"/>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C354A5BF-04C1-5D0C-29E3-B4EE6BA962D9}"/>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635AC69F-A758-F30A-241F-F311AD0F0DDE}"/>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41029346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D0422B-A296-8D53-0115-AE1B2BF3689D}"/>
              </a:ext>
            </a:extLst>
          </p:cNvPr>
          <p:cNvSpPr>
            <a:spLocks noGrp="1"/>
          </p:cNvSpPr>
          <p:nvPr>
            <p:ph type="title"/>
          </p:nvPr>
        </p:nvSpPr>
        <p:spPr/>
        <p:txBody>
          <a:bodyPr/>
          <a:lstStyle/>
          <a:p>
            <a:r>
              <a:rPr lang="de-DE"/>
              <a:t>Mastertitelformat bearbeiten</a:t>
            </a:r>
            <a:endParaRPr lang="de-CH"/>
          </a:p>
        </p:txBody>
      </p:sp>
      <p:sp>
        <p:nvSpPr>
          <p:cNvPr id="3" name="Vertikaler Textplatzhalter 2">
            <a:extLst>
              <a:ext uri="{FF2B5EF4-FFF2-40B4-BE49-F238E27FC236}">
                <a16:creationId xmlns:a16="http://schemas.microsoft.com/office/drawing/2014/main" id="{49C11A5D-849B-8871-E198-FDE950DC2EE3}"/>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B4024BFF-2D16-37E4-3B04-1E161A582734}"/>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6785347F-EF07-51AE-C896-CEA5F6DE9808}"/>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13591CF6-6452-0AC1-DBEB-CF86DA85C936}"/>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42371251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B8AA416A-7182-299D-B52E-F7F813DC5EA3}"/>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de-CH"/>
          </a:p>
        </p:txBody>
      </p:sp>
      <p:sp>
        <p:nvSpPr>
          <p:cNvPr id="3" name="Vertikaler Textplatzhalter 2">
            <a:extLst>
              <a:ext uri="{FF2B5EF4-FFF2-40B4-BE49-F238E27FC236}">
                <a16:creationId xmlns:a16="http://schemas.microsoft.com/office/drawing/2014/main" id="{913C588E-62D8-7E1E-09AF-F0F5185D51A4}"/>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E8EEAB43-D66E-9326-9F79-6C2A4A2475F2}"/>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28A415CB-99D8-23EC-10FF-B684BBBD88DC}"/>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62625330-8CD4-C16F-0C0B-53A0BDA210F7}"/>
              </a:ext>
            </a:extLst>
          </p:cNvPr>
          <p:cNvSpPr>
            <a:spLocks noGrp="1"/>
          </p:cNvSpPr>
          <p:nvPr>
            <p:ph type="sldNum" sz="quarter" idx="12"/>
          </p:nvPr>
        </p:nvSpPr>
        <p:spPr/>
        <p:txBody>
          <a:bodyPr/>
          <a:lstStyle/>
          <a:p>
            <a:fld id="{382F9C49-50FF-4BEA-85AA-13091609293F}" type="slidenum">
              <a:rPr lang="de-CH" smtClean="0"/>
              <a:t>‹Nr.›</a:t>
            </a:fld>
            <a:endParaRPr lang="de-CH"/>
          </a:p>
        </p:txBody>
      </p:sp>
    </p:spTree>
    <p:extLst>
      <p:ext uri="{BB962C8B-B14F-4D97-AF65-F5344CB8AC3E}">
        <p14:creationId xmlns:p14="http://schemas.microsoft.com/office/powerpoint/2010/main" val="4756134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2437A1-3229-6E7D-2C04-E3470BC06035}"/>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de-CH"/>
          </a:p>
        </p:txBody>
      </p:sp>
      <p:sp>
        <p:nvSpPr>
          <p:cNvPr id="3" name="Untertitel 2">
            <a:extLst>
              <a:ext uri="{FF2B5EF4-FFF2-40B4-BE49-F238E27FC236}">
                <a16:creationId xmlns:a16="http://schemas.microsoft.com/office/drawing/2014/main" id="{193C83EB-808B-14AF-061F-1976AB5808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CH"/>
          </a:p>
        </p:txBody>
      </p:sp>
      <p:sp>
        <p:nvSpPr>
          <p:cNvPr id="4" name="Datumsplatzhalter 3">
            <a:extLst>
              <a:ext uri="{FF2B5EF4-FFF2-40B4-BE49-F238E27FC236}">
                <a16:creationId xmlns:a16="http://schemas.microsoft.com/office/drawing/2014/main" id="{D582914B-60DE-4178-274A-860DA6E34B0B}"/>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90C19BD2-1B41-9A13-7F3E-4DCB8E1ED206}"/>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8FB9B013-4DA2-26BA-25DE-309F37016180}"/>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32970064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EC345B-69DA-C554-12EE-54DD117D31D2}"/>
              </a:ext>
            </a:extLst>
          </p:cNvPr>
          <p:cNvSpPr>
            <a:spLocks noGrp="1"/>
          </p:cNvSpPr>
          <p:nvPr>
            <p:ph type="title"/>
          </p:nvPr>
        </p:nvSpPr>
        <p:spPr/>
        <p:txBody>
          <a:bodyPr/>
          <a:lstStyle/>
          <a:p>
            <a:r>
              <a:rPr lang="de-DE"/>
              <a:t>Mastertitelformat bearbeiten</a:t>
            </a:r>
            <a:endParaRPr lang="de-CH"/>
          </a:p>
        </p:txBody>
      </p:sp>
      <p:sp>
        <p:nvSpPr>
          <p:cNvPr id="3" name="Inhaltsplatzhalter 2">
            <a:extLst>
              <a:ext uri="{FF2B5EF4-FFF2-40B4-BE49-F238E27FC236}">
                <a16:creationId xmlns:a16="http://schemas.microsoft.com/office/drawing/2014/main" id="{EDC62F46-0C45-622C-6124-4C5297B066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18F5F3C3-B095-8029-71A8-D5F9D840FC9F}"/>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8801A599-B0D2-0D88-9A67-7159049315C6}"/>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82BB67E1-80FD-80AF-02E2-FF4E42F6A313}"/>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38621889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C7D6A34-BECC-C3A1-32AA-0DB22011EFA4}"/>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de-CH"/>
          </a:p>
        </p:txBody>
      </p:sp>
      <p:sp>
        <p:nvSpPr>
          <p:cNvPr id="3" name="Textplatzhalter 2">
            <a:extLst>
              <a:ext uri="{FF2B5EF4-FFF2-40B4-BE49-F238E27FC236}">
                <a16:creationId xmlns:a16="http://schemas.microsoft.com/office/drawing/2014/main" id="{61C0D7DC-2A3D-8D28-B47E-69E7A5B87C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3511BDB8-BE41-3A7D-6648-7E35AE0BD9A5}"/>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AD16A3A7-55E4-5988-2BF3-D90C9E7D48B8}"/>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37DA776D-DD98-776C-EC59-297885B74F76}"/>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36225727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F60616E-6DED-F238-8BF2-DB69E68EB254}"/>
              </a:ext>
            </a:extLst>
          </p:cNvPr>
          <p:cNvSpPr>
            <a:spLocks noGrp="1"/>
          </p:cNvSpPr>
          <p:nvPr>
            <p:ph type="title"/>
          </p:nvPr>
        </p:nvSpPr>
        <p:spPr/>
        <p:txBody>
          <a:bodyPr/>
          <a:lstStyle/>
          <a:p>
            <a:r>
              <a:rPr lang="de-DE"/>
              <a:t>Mastertitelformat bearbeiten</a:t>
            </a:r>
            <a:endParaRPr lang="de-CH"/>
          </a:p>
        </p:txBody>
      </p:sp>
      <p:sp>
        <p:nvSpPr>
          <p:cNvPr id="3" name="Inhaltsplatzhalter 2">
            <a:extLst>
              <a:ext uri="{FF2B5EF4-FFF2-40B4-BE49-F238E27FC236}">
                <a16:creationId xmlns:a16="http://schemas.microsoft.com/office/drawing/2014/main" id="{1B1E2B77-478F-0851-30DA-A653CA7BAC0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Inhaltsplatzhalter 3">
            <a:extLst>
              <a:ext uri="{FF2B5EF4-FFF2-40B4-BE49-F238E27FC236}">
                <a16:creationId xmlns:a16="http://schemas.microsoft.com/office/drawing/2014/main" id="{DF66440D-330F-01B9-E185-335F70D871BF}"/>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Datumsplatzhalter 4">
            <a:extLst>
              <a:ext uri="{FF2B5EF4-FFF2-40B4-BE49-F238E27FC236}">
                <a16:creationId xmlns:a16="http://schemas.microsoft.com/office/drawing/2014/main" id="{42CB21B4-C432-F045-585B-2D8A58A22CF6}"/>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CD4999D7-EC39-FD72-9752-62FC3C585F70}"/>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3577209A-9565-1344-C582-0E46D19EBABE}"/>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35946049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343860F-9FB2-C455-0EF2-53E14391D57C}"/>
              </a:ext>
            </a:extLst>
          </p:cNvPr>
          <p:cNvSpPr>
            <a:spLocks noGrp="1"/>
          </p:cNvSpPr>
          <p:nvPr>
            <p:ph type="title"/>
          </p:nvPr>
        </p:nvSpPr>
        <p:spPr>
          <a:xfrm>
            <a:off x="839788" y="365125"/>
            <a:ext cx="10515600" cy="1325563"/>
          </a:xfrm>
        </p:spPr>
        <p:txBody>
          <a:bodyPr/>
          <a:lstStyle/>
          <a:p>
            <a:r>
              <a:rPr lang="de-DE"/>
              <a:t>Mastertitelformat bearbeiten</a:t>
            </a:r>
            <a:endParaRPr lang="de-CH"/>
          </a:p>
        </p:txBody>
      </p:sp>
      <p:sp>
        <p:nvSpPr>
          <p:cNvPr id="3" name="Textplatzhalter 2">
            <a:extLst>
              <a:ext uri="{FF2B5EF4-FFF2-40B4-BE49-F238E27FC236}">
                <a16:creationId xmlns:a16="http://schemas.microsoft.com/office/drawing/2014/main" id="{B807C5F8-AC9A-4ABE-F4C4-25AB6AC51E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3BC65DC5-3009-0026-0E71-9C232C6B4E1D}"/>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Textplatzhalter 4">
            <a:extLst>
              <a:ext uri="{FF2B5EF4-FFF2-40B4-BE49-F238E27FC236}">
                <a16:creationId xmlns:a16="http://schemas.microsoft.com/office/drawing/2014/main" id="{1DFD1DC7-9A0F-BD84-D8B0-60F4736493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E928E0A6-06E1-B38F-154C-F2E637D1154C}"/>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7" name="Datumsplatzhalter 6">
            <a:extLst>
              <a:ext uri="{FF2B5EF4-FFF2-40B4-BE49-F238E27FC236}">
                <a16:creationId xmlns:a16="http://schemas.microsoft.com/office/drawing/2014/main" id="{E70FC691-E630-7CD7-9484-2D7931E2B40C}"/>
              </a:ext>
            </a:extLst>
          </p:cNvPr>
          <p:cNvSpPr>
            <a:spLocks noGrp="1"/>
          </p:cNvSpPr>
          <p:nvPr>
            <p:ph type="dt" sz="half" idx="10"/>
          </p:nvPr>
        </p:nvSpPr>
        <p:spPr/>
        <p:txBody>
          <a:bodyPr/>
          <a:lstStyle/>
          <a:p>
            <a:endParaRPr lang="de-CH"/>
          </a:p>
        </p:txBody>
      </p:sp>
      <p:sp>
        <p:nvSpPr>
          <p:cNvPr id="8" name="Fußzeilenplatzhalter 7">
            <a:extLst>
              <a:ext uri="{FF2B5EF4-FFF2-40B4-BE49-F238E27FC236}">
                <a16:creationId xmlns:a16="http://schemas.microsoft.com/office/drawing/2014/main" id="{0F4CF590-F6E6-26DC-CD31-E68A902CF09A}"/>
              </a:ext>
            </a:extLst>
          </p:cNvPr>
          <p:cNvSpPr>
            <a:spLocks noGrp="1"/>
          </p:cNvSpPr>
          <p:nvPr>
            <p:ph type="ftr" sz="quarter" idx="11"/>
          </p:nvPr>
        </p:nvSpPr>
        <p:spPr/>
        <p:txBody>
          <a:bodyPr/>
          <a:lstStyle/>
          <a:p>
            <a:r>
              <a:rPr lang="de-CH"/>
              <a:t>Elternversammlung Schuljahr 2026/2027</a:t>
            </a:r>
          </a:p>
        </p:txBody>
      </p:sp>
      <p:sp>
        <p:nvSpPr>
          <p:cNvPr id="9" name="Foliennummernplatzhalter 8">
            <a:extLst>
              <a:ext uri="{FF2B5EF4-FFF2-40B4-BE49-F238E27FC236}">
                <a16:creationId xmlns:a16="http://schemas.microsoft.com/office/drawing/2014/main" id="{C18D0C1C-8097-A091-3F83-A59DB9AA6045}"/>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966995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B9E35E-8399-E10E-AE69-E39CE2E591EE}"/>
              </a:ext>
            </a:extLst>
          </p:cNvPr>
          <p:cNvSpPr>
            <a:spLocks noGrp="1"/>
          </p:cNvSpPr>
          <p:nvPr>
            <p:ph type="title"/>
          </p:nvPr>
        </p:nvSpPr>
        <p:spPr/>
        <p:txBody>
          <a:bodyPr/>
          <a:lstStyle/>
          <a:p>
            <a:r>
              <a:rPr lang="de-DE"/>
              <a:t>Mastertitelformat bearbeiten</a:t>
            </a:r>
            <a:endParaRPr lang="de-CH"/>
          </a:p>
        </p:txBody>
      </p:sp>
      <p:sp>
        <p:nvSpPr>
          <p:cNvPr id="3" name="Datumsplatzhalter 2">
            <a:extLst>
              <a:ext uri="{FF2B5EF4-FFF2-40B4-BE49-F238E27FC236}">
                <a16:creationId xmlns:a16="http://schemas.microsoft.com/office/drawing/2014/main" id="{6C32D767-AB91-4488-408C-5C4C7F9CD9AB}"/>
              </a:ext>
            </a:extLst>
          </p:cNvPr>
          <p:cNvSpPr>
            <a:spLocks noGrp="1"/>
          </p:cNvSpPr>
          <p:nvPr>
            <p:ph type="dt" sz="half" idx="10"/>
          </p:nvPr>
        </p:nvSpPr>
        <p:spPr/>
        <p:txBody>
          <a:bodyPr/>
          <a:lstStyle/>
          <a:p>
            <a:endParaRPr lang="de-CH"/>
          </a:p>
        </p:txBody>
      </p:sp>
      <p:sp>
        <p:nvSpPr>
          <p:cNvPr id="4" name="Fußzeilenplatzhalter 3">
            <a:extLst>
              <a:ext uri="{FF2B5EF4-FFF2-40B4-BE49-F238E27FC236}">
                <a16:creationId xmlns:a16="http://schemas.microsoft.com/office/drawing/2014/main" id="{D8DB32A3-DFB6-D97B-5DA4-F78437A1D952}"/>
              </a:ext>
            </a:extLst>
          </p:cNvPr>
          <p:cNvSpPr>
            <a:spLocks noGrp="1"/>
          </p:cNvSpPr>
          <p:nvPr>
            <p:ph type="ftr" sz="quarter" idx="11"/>
          </p:nvPr>
        </p:nvSpPr>
        <p:spPr/>
        <p:txBody>
          <a:bodyPr/>
          <a:lstStyle/>
          <a:p>
            <a:r>
              <a:rPr lang="de-CH"/>
              <a:t>Elternversammlung Schuljahr 2026/2027</a:t>
            </a:r>
          </a:p>
        </p:txBody>
      </p:sp>
      <p:sp>
        <p:nvSpPr>
          <p:cNvPr id="5" name="Foliennummernplatzhalter 4">
            <a:extLst>
              <a:ext uri="{FF2B5EF4-FFF2-40B4-BE49-F238E27FC236}">
                <a16:creationId xmlns:a16="http://schemas.microsoft.com/office/drawing/2014/main" id="{B0EE3C04-9C62-AB8F-C90A-1091C880CE31}"/>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235824668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083E2CC2-5A87-8EBC-A2D8-12E57F8DD4B2}"/>
              </a:ext>
            </a:extLst>
          </p:cNvPr>
          <p:cNvSpPr>
            <a:spLocks noGrp="1"/>
          </p:cNvSpPr>
          <p:nvPr>
            <p:ph type="dt" sz="half" idx="10"/>
          </p:nvPr>
        </p:nvSpPr>
        <p:spPr/>
        <p:txBody>
          <a:bodyPr/>
          <a:lstStyle/>
          <a:p>
            <a:endParaRPr lang="de-CH"/>
          </a:p>
        </p:txBody>
      </p:sp>
      <p:sp>
        <p:nvSpPr>
          <p:cNvPr id="3" name="Fußzeilenplatzhalter 2">
            <a:extLst>
              <a:ext uri="{FF2B5EF4-FFF2-40B4-BE49-F238E27FC236}">
                <a16:creationId xmlns:a16="http://schemas.microsoft.com/office/drawing/2014/main" id="{E927C58C-EC6C-5638-24F1-C6CC17DA5910}"/>
              </a:ext>
            </a:extLst>
          </p:cNvPr>
          <p:cNvSpPr>
            <a:spLocks noGrp="1"/>
          </p:cNvSpPr>
          <p:nvPr>
            <p:ph type="ftr" sz="quarter" idx="11"/>
          </p:nvPr>
        </p:nvSpPr>
        <p:spPr/>
        <p:txBody>
          <a:bodyPr/>
          <a:lstStyle/>
          <a:p>
            <a:r>
              <a:rPr lang="de-CH"/>
              <a:t>Elternversammlung Schuljahr 2026/2027</a:t>
            </a:r>
          </a:p>
        </p:txBody>
      </p:sp>
      <p:sp>
        <p:nvSpPr>
          <p:cNvPr id="4" name="Foliennummernplatzhalter 3">
            <a:extLst>
              <a:ext uri="{FF2B5EF4-FFF2-40B4-BE49-F238E27FC236}">
                <a16:creationId xmlns:a16="http://schemas.microsoft.com/office/drawing/2014/main" id="{0FDACD88-76E2-C71F-720A-92EA3AABB521}"/>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72396229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BF4C04D-F6E8-1E79-F1E4-ADDFEA436B6E}"/>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CH"/>
          </a:p>
        </p:txBody>
      </p:sp>
      <p:sp>
        <p:nvSpPr>
          <p:cNvPr id="3" name="Inhaltsplatzhalter 2">
            <a:extLst>
              <a:ext uri="{FF2B5EF4-FFF2-40B4-BE49-F238E27FC236}">
                <a16:creationId xmlns:a16="http://schemas.microsoft.com/office/drawing/2014/main" id="{5724688C-6599-23D9-9876-87E4A6C1B2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Textplatzhalter 3">
            <a:extLst>
              <a:ext uri="{FF2B5EF4-FFF2-40B4-BE49-F238E27FC236}">
                <a16:creationId xmlns:a16="http://schemas.microsoft.com/office/drawing/2014/main" id="{12567BE8-7A46-B1B2-DFF9-5AE0C6C6DD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C12F911C-E3D3-EAF6-4BC0-24F763DC0D2C}"/>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6151EEF8-BED0-9BD9-6C13-55F782B9493A}"/>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B741E881-214A-6D42-77DA-EA989D96D994}"/>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245437845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AE8270-D3C2-2FD6-97E0-EDE83D979655}"/>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CH"/>
          </a:p>
        </p:txBody>
      </p:sp>
      <p:sp>
        <p:nvSpPr>
          <p:cNvPr id="3" name="Bildplatzhalter 2">
            <a:extLst>
              <a:ext uri="{FF2B5EF4-FFF2-40B4-BE49-F238E27FC236}">
                <a16:creationId xmlns:a16="http://schemas.microsoft.com/office/drawing/2014/main" id="{F309E0F1-E9AD-01E6-51EA-889AB3E044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a:p>
        </p:txBody>
      </p:sp>
      <p:sp>
        <p:nvSpPr>
          <p:cNvPr id="4" name="Textplatzhalter 3">
            <a:extLst>
              <a:ext uri="{FF2B5EF4-FFF2-40B4-BE49-F238E27FC236}">
                <a16:creationId xmlns:a16="http://schemas.microsoft.com/office/drawing/2014/main" id="{31E103B2-693E-EDAB-387E-0889B50757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3070C7B7-E0CE-B963-BC0E-69B42F014938}"/>
              </a:ext>
            </a:extLst>
          </p:cNvPr>
          <p:cNvSpPr>
            <a:spLocks noGrp="1"/>
          </p:cNvSpPr>
          <p:nvPr>
            <p:ph type="dt" sz="half" idx="10"/>
          </p:nvPr>
        </p:nvSpPr>
        <p:spPr/>
        <p:txBody>
          <a:bodyPr/>
          <a:lstStyle/>
          <a:p>
            <a:endParaRPr lang="de-CH"/>
          </a:p>
        </p:txBody>
      </p:sp>
      <p:sp>
        <p:nvSpPr>
          <p:cNvPr id="6" name="Fußzeilenplatzhalter 5">
            <a:extLst>
              <a:ext uri="{FF2B5EF4-FFF2-40B4-BE49-F238E27FC236}">
                <a16:creationId xmlns:a16="http://schemas.microsoft.com/office/drawing/2014/main" id="{DF49902E-E081-78B1-63B8-BC3B6E5AA57A}"/>
              </a:ext>
            </a:extLst>
          </p:cNvPr>
          <p:cNvSpPr>
            <a:spLocks noGrp="1"/>
          </p:cNvSpPr>
          <p:nvPr>
            <p:ph type="ftr" sz="quarter" idx="11"/>
          </p:nvPr>
        </p:nvSpPr>
        <p:spPr/>
        <p:txBody>
          <a:bodyPr/>
          <a:lstStyle/>
          <a:p>
            <a:r>
              <a:rPr lang="de-CH"/>
              <a:t>Elternversammlung Schuljahr 2026/2027</a:t>
            </a:r>
          </a:p>
        </p:txBody>
      </p:sp>
      <p:sp>
        <p:nvSpPr>
          <p:cNvPr id="7" name="Foliennummernplatzhalter 6">
            <a:extLst>
              <a:ext uri="{FF2B5EF4-FFF2-40B4-BE49-F238E27FC236}">
                <a16:creationId xmlns:a16="http://schemas.microsoft.com/office/drawing/2014/main" id="{E3E35F8A-5CF8-4983-9FD9-2F96F9B71BB5}"/>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190612529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176B41-2469-6E0B-F909-F2367E1AB2C2}"/>
              </a:ext>
            </a:extLst>
          </p:cNvPr>
          <p:cNvSpPr>
            <a:spLocks noGrp="1"/>
          </p:cNvSpPr>
          <p:nvPr>
            <p:ph type="title"/>
          </p:nvPr>
        </p:nvSpPr>
        <p:spPr/>
        <p:txBody>
          <a:bodyPr/>
          <a:lstStyle/>
          <a:p>
            <a:r>
              <a:rPr lang="de-DE"/>
              <a:t>Mastertitelformat bearbeiten</a:t>
            </a:r>
            <a:endParaRPr lang="de-CH"/>
          </a:p>
        </p:txBody>
      </p:sp>
      <p:sp>
        <p:nvSpPr>
          <p:cNvPr id="3" name="Vertikaler Textplatzhalter 2">
            <a:extLst>
              <a:ext uri="{FF2B5EF4-FFF2-40B4-BE49-F238E27FC236}">
                <a16:creationId xmlns:a16="http://schemas.microsoft.com/office/drawing/2014/main" id="{3C36EEBD-40CA-000E-24D2-E1662E995485}"/>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AC156EB9-0221-731A-6E78-396504F75B01}"/>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0C5C8E59-CDF7-71D6-1DBD-50FF3A37FB8C}"/>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EB721E4C-1DFB-E0C1-658A-1AE487951845}"/>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36693747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8B0606BE-E401-37DA-236F-7063EC4DDF02}"/>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de-CH"/>
          </a:p>
        </p:txBody>
      </p:sp>
      <p:sp>
        <p:nvSpPr>
          <p:cNvPr id="3" name="Vertikaler Textplatzhalter 2">
            <a:extLst>
              <a:ext uri="{FF2B5EF4-FFF2-40B4-BE49-F238E27FC236}">
                <a16:creationId xmlns:a16="http://schemas.microsoft.com/office/drawing/2014/main" id="{1F21CA27-85A0-3175-0BD4-53BEDA33C400}"/>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94F1A68E-3687-4B3C-4060-393DACE0D727}"/>
              </a:ext>
            </a:extLst>
          </p:cNvPr>
          <p:cNvSpPr>
            <a:spLocks noGrp="1"/>
          </p:cNvSpPr>
          <p:nvPr>
            <p:ph type="dt" sz="half" idx="10"/>
          </p:nvPr>
        </p:nvSpPr>
        <p:spPr/>
        <p:txBody>
          <a:bodyPr/>
          <a:lstStyle/>
          <a:p>
            <a:endParaRPr lang="de-CH"/>
          </a:p>
        </p:txBody>
      </p:sp>
      <p:sp>
        <p:nvSpPr>
          <p:cNvPr id="5" name="Fußzeilenplatzhalter 4">
            <a:extLst>
              <a:ext uri="{FF2B5EF4-FFF2-40B4-BE49-F238E27FC236}">
                <a16:creationId xmlns:a16="http://schemas.microsoft.com/office/drawing/2014/main" id="{DF859B9A-833D-81F0-8B88-1A544DDF0AA5}"/>
              </a:ext>
            </a:extLst>
          </p:cNvPr>
          <p:cNvSpPr>
            <a:spLocks noGrp="1"/>
          </p:cNvSpPr>
          <p:nvPr>
            <p:ph type="ftr" sz="quarter" idx="11"/>
          </p:nvPr>
        </p:nvSpPr>
        <p:spPr/>
        <p:txBody>
          <a:bodyPr/>
          <a:lstStyle/>
          <a:p>
            <a:r>
              <a:rPr lang="de-CH"/>
              <a:t>Elternversammlung Schuljahr 2026/2027</a:t>
            </a:r>
          </a:p>
        </p:txBody>
      </p:sp>
      <p:sp>
        <p:nvSpPr>
          <p:cNvPr id="6" name="Foliennummernplatzhalter 5">
            <a:extLst>
              <a:ext uri="{FF2B5EF4-FFF2-40B4-BE49-F238E27FC236}">
                <a16:creationId xmlns:a16="http://schemas.microsoft.com/office/drawing/2014/main" id="{9CD16090-B987-39E3-9F79-E840C3925358}"/>
              </a:ext>
            </a:extLst>
          </p:cNvPr>
          <p:cNvSpPr>
            <a:spLocks noGrp="1"/>
          </p:cNvSpPr>
          <p:nvPr>
            <p:ph type="sldNum" sz="quarter" idx="12"/>
          </p:nvPr>
        </p:nvSpPr>
        <p:spPr/>
        <p:txBody>
          <a:bodyPr/>
          <a:lstStyle/>
          <a:p>
            <a:fld id="{F1137F24-C635-4710-AB83-24147BA6060A}" type="slidenum">
              <a:rPr lang="de-CH" smtClean="0"/>
              <a:t>‹Nr.›</a:t>
            </a:fld>
            <a:endParaRPr lang="de-CH"/>
          </a:p>
        </p:txBody>
      </p:sp>
    </p:spTree>
    <p:extLst>
      <p:ext uri="{BB962C8B-B14F-4D97-AF65-F5344CB8AC3E}">
        <p14:creationId xmlns:p14="http://schemas.microsoft.com/office/powerpoint/2010/main" val="161732218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2063553" y="2512914"/>
            <a:ext cx="9505055" cy="1470025"/>
          </a:xfrm>
        </p:spPr>
        <p:txBody>
          <a:bodyPr>
            <a:normAutofit/>
          </a:bodyPr>
          <a:lstStyle>
            <a:lvl1pPr algn="l">
              <a:lnSpc>
                <a:spcPts val="4200"/>
              </a:lnSpc>
              <a:defRPr sz="3600">
                <a:solidFill>
                  <a:schemeClr val="tx1"/>
                </a:solidFill>
              </a:defRPr>
            </a:lvl1pPr>
          </a:lstStyle>
          <a:p>
            <a:r>
              <a:rPr lang="de-DE"/>
              <a:t>Mastertitelformat bearbeiten</a:t>
            </a:r>
            <a:endParaRPr lang="it-IT"/>
          </a:p>
        </p:txBody>
      </p:sp>
      <p:sp>
        <p:nvSpPr>
          <p:cNvPr id="3" name="Untertitel 2"/>
          <p:cNvSpPr>
            <a:spLocks noGrp="1"/>
          </p:cNvSpPr>
          <p:nvPr>
            <p:ph type="subTitle" idx="1"/>
          </p:nvPr>
        </p:nvSpPr>
        <p:spPr>
          <a:xfrm>
            <a:off x="2063552" y="4268688"/>
            <a:ext cx="9505056" cy="1752600"/>
          </a:xfrm>
        </p:spPr>
        <p:txBody>
          <a:bodyPr>
            <a:normAutofit/>
          </a:bodyPr>
          <a:lstStyle>
            <a:lvl1pPr marL="0" indent="0" algn="l">
              <a:buNone/>
              <a:defRPr sz="18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it-IT"/>
          </a:p>
        </p:txBody>
      </p:sp>
      <p:sp>
        <p:nvSpPr>
          <p:cNvPr id="4" name="Datumsplatzhalter 3"/>
          <p:cNvSpPr>
            <a:spLocks noGrp="1"/>
          </p:cNvSpPr>
          <p:nvPr>
            <p:ph type="dt" sz="half" idx="10"/>
          </p:nvPr>
        </p:nvSpPr>
        <p:spPr/>
        <p:txBody>
          <a:bodyPr/>
          <a:lstStyle/>
          <a:p>
            <a:endParaRPr lang="de-CH"/>
          </a:p>
        </p:txBody>
      </p:sp>
      <p:sp>
        <p:nvSpPr>
          <p:cNvPr id="6" name="Foliennummernplatzhalter 5"/>
          <p:cNvSpPr>
            <a:spLocks noGrp="1"/>
          </p:cNvSpPr>
          <p:nvPr>
            <p:ph type="sldNum" sz="quarter" idx="12"/>
          </p:nvPr>
        </p:nvSpPr>
        <p:spPr/>
        <p:txBody>
          <a:bodyPr/>
          <a:lstStyle/>
          <a:p>
            <a:fld id="{48124EE6-7D8D-4FCD-843E-ADAC82A34A28}" type="slidenum">
              <a:rPr lang="de-CH" smtClean="0"/>
              <a:t>‹Nr.›</a:t>
            </a:fld>
            <a:endParaRPr lang="de-CH"/>
          </a:p>
        </p:txBody>
      </p:sp>
      <p:sp>
        <p:nvSpPr>
          <p:cNvPr id="10" name="Text Box 8"/>
          <p:cNvSpPr txBox="1">
            <a:spLocks noChangeArrowheads="1"/>
          </p:cNvSpPr>
          <p:nvPr userDrawn="1"/>
        </p:nvSpPr>
        <p:spPr bwMode="auto">
          <a:xfrm>
            <a:off x="9126139" y="650863"/>
            <a:ext cx="2335741" cy="915635"/>
          </a:xfrm>
          <a:prstGeom prst="rect">
            <a:avLst/>
          </a:prstGeom>
          <a:noFill/>
          <a:ln w="9525">
            <a:noFill/>
            <a:miter lim="800000"/>
            <a:headEnd/>
            <a:tailEnd/>
          </a:ln>
          <a:effectLst/>
        </p:spPr>
        <p:txBody>
          <a:bodyPr wrap="square" lIns="0" tIns="0" rIns="0" bIns="0">
            <a:spAutoFit/>
          </a:bodyPr>
          <a:lstStyle>
            <a:lvl1pPr>
              <a:defRPr sz="2000">
                <a:solidFill>
                  <a:schemeClr val="tx1"/>
                </a:solidFill>
                <a:latin typeface="Arial" charset="0"/>
                <a:ea typeface="ヒラギノ角ゴ Pro W3" pitchFamily="-111" charset="-128"/>
              </a:defRPr>
            </a:lvl1pPr>
            <a:lvl2pPr marL="37931725" indent="-37474525">
              <a:defRPr sz="2000">
                <a:solidFill>
                  <a:schemeClr val="tx1"/>
                </a:solidFill>
                <a:latin typeface="Arial" charset="0"/>
                <a:ea typeface="ヒラギノ角ゴ Pro W3" pitchFamily="-111" charset="-128"/>
              </a:defRPr>
            </a:lvl2pPr>
            <a:lvl3pPr>
              <a:defRPr sz="2000">
                <a:solidFill>
                  <a:schemeClr val="tx1"/>
                </a:solidFill>
                <a:latin typeface="Arial" charset="0"/>
                <a:ea typeface="ヒラギノ角ゴ Pro W3" pitchFamily="-111" charset="-128"/>
              </a:defRPr>
            </a:lvl3pPr>
            <a:lvl4pPr>
              <a:defRPr sz="2000">
                <a:solidFill>
                  <a:schemeClr val="tx1"/>
                </a:solidFill>
                <a:latin typeface="Arial" charset="0"/>
                <a:ea typeface="ヒラギノ角ゴ Pro W3" pitchFamily="-111" charset="-128"/>
              </a:defRPr>
            </a:lvl4pPr>
            <a:lvl5pPr>
              <a:defRPr sz="2000">
                <a:solidFill>
                  <a:schemeClr val="tx1"/>
                </a:solidFill>
                <a:latin typeface="Arial" charset="0"/>
                <a:ea typeface="ヒラギノ角ゴ Pro W3" pitchFamily="-111" charset="-128"/>
              </a:defRPr>
            </a:lvl5pPr>
            <a:lvl6pPr marL="457200" eaLnBrk="0" fontAlgn="base" hangingPunct="0">
              <a:spcBef>
                <a:spcPct val="0"/>
              </a:spcBef>
              <a:spcAft>
                <a:spcPct val="0"/>
              </a:spcAft>
              <a:defRPr sz="2000">
                <a:solidFill>
                  <a:schemeClr val="tx1"/>
                </a:solidFill>
                <a:latin typeface="Arial" charset="0"/>
                <a:ea typeface="ヒラギノ角ゴ Pro W3" pitchFamily="-111" charset="-128"/>
              </a:defRPr>
            </a:lvl6pPr>
            <a:lvl7pPr marL="914400" eaLnBrk="0" fontAlgn="base" hangingPunct="0">
              <a:spcBef>
                <a:spcPct val="0"/>
              </a:spcBef>
              <a:spcAft>
                <a:spcPct val="0"/>
              </a:spcAft>
              <a:defRPr sz="2000">
                <a:solidFill>
                  <a:schemeClr val="tx1"/>
                </a:solidFill>
                <a:latin typeface="Arial" charset="0"/>
                <a:ea typeface="ヒラギノ角ゴ Pro W3" pitchFamily="-111" charset="-128"/>
              </a:defRPr>
            </a:lvl7pPr>
            <a:lvl8pPr marL="1371600" eaLnBrk="0" fontAlgn="base" hangingPunct="0">
              <a:spcBef>
                <a:spcPct val="0"/>
              </a:spcBef>
              <a:spcAft>
                <a:spcPct val="0"/>
              </a:spcAft>
              <a:defRPr sz="2000">
                <a:solidFill>
                  <a:schemeClr val="tx1"/>
                </a:solidFill>
                <a:latin typeface="Arial" charset="0"/>
                <a:ea typeface="ヒラギノ角ゴ Pro W3" pitchFamily="-111" charset="-128"/>
              </a:defRPr>
            </a:lvl8pPr>
            <a:lvl9pPr marL="1828800" eaLnBrk="0" fontAlgn="base" hangingPunct="0">
              <a:spcBef>
                <a:spcPct val="0"/>
              </a:spcBef>
              <a:spcAft>
                <a:spcPct val="0"/>
              </a:spcAft>
              <a:defRPr sz="2000">
                <a:solidFill>
                  <a:schemeClr val="tx1"/>
                </a:solidFill>
                <a:latin typeface="Arial" charset="0"/>
                <a:ea typeface="ヒラギノ角ゴ Pro W3" pitchFamily="-111" charset="-128"/>
              </a:defRPr>
            </a:lvl9pPr>
          </a:lstStyle>
          <a:p>
            <a:pPr>
              <a:spcBef>
                <a:spcPct val="50000"/>
              </a:spcBef>
              <a:defRPr/>
            </a:pPr>
            <a:r>
              <a:rPr lang="de-DE" sz="850" b="1" spc="40"/>
              <a:t>Stadt Bern</a:t>
            </a:r>
            <a:br>
              <a:rPr lang="de-DE" sz="850" b="1" spc="40"/>
            </a:br>
            <a:endParaRPr lang="de-DE" sz="850" b="1" spc="40"/>
          </a:p>
          <a:p>
            <a:pPr>
              <a:spcBef>
                <a:spcPct val="50000"/>
              </a:spcBef>
              <a:defRPr/>
            </a:pPr>
            <a:br>
              <a:rPr lang="de-DE" sz="850" spc="40"/>
            </a:br>
            <a:r>
              <a:rPr lang="de-DE" sz="850" spc="40"/>
              <a:t>Direktion für Bildung</a:t>
            </a:r>
            <a:r>
              <a:rPr lang="de-DE" sz="850" spc="40" baseline="0"/>
              <a:t> </a:t>
            </a:r>
            <a:br>
              <a:rPr lang="de-DE" sz="850" spc="40" baseline="0"/>
            </a:br>
            <a:r>
              <a:rPr lang="de-DE" sz="850" spc="40" baseline="0"/>
              <a:t>Soziales und Sport</a:t>
            </a:r>
            <a:endParaRPr lang="de-DE" sz="850" spc="40"/>
          </a:p>
          <a:p>
            <a:pPr>
              <a:spcBef>
                <a:spcPct val="50000"/>
              </a:spcBef>
              <a:defRPr/>
            </a:pPr>
            <a:endParaRPr lang="de-DE" sz="850"/>
          </a:p>
        </p:txBody>
      </p:sp>
      <p:pic>
        <p:nvPicPr>
          <p:cNvPr id="11" name="Picture 7" descr="logo_bernstad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695267" y="341314"/>
            <a:ext cx="368300"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Group 15"/>
          <p:cNvGrpSpPr>
            <a:grpSpLocks/>
          </p:cNvGrpSpPr>
          <p:nvPr userDrawn="1"/>
        </p:nvGrpSpPr>
        <p:grpSpPr bwMode="auto">
          <a:xfrm>
            <a:off x="924984" y="1117601"/>
            <a:ext cx="2514600" cy="341313"/>
            <a:chOff x="3014" y="647"/>
            <a:chExt cx="1188" cy="215"/>
          </a:xfrm>
        </p:grpSpPr>
        <p:sp>
          <p:nvSpPr>
            <p:cNvPr id="16" name="Rectangle 9"/>
            <p:cNvSpPr>
              <a:spLocks noChangeArrowheads="1"/>
            </p:cNvSpPr>
            <p:nvPr/>
          </p:nvSpPr>
          <p:spPr bwMode="auto">
            <a:xfrm>
              <a:off x="3014" y="647"/>
              <a:ext cx="594" cy="215"/>
            </a:xfrm>
            <a:prstGeom prst="rect">
              <a:avLst/>
            </a:prstGeom>
            <a:solidFill>
              <a:srgbClr val="EB002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de-DE" sz="1800"/>
            </a:p>
          </p:txBody>
        </p:sp>
        <p:sp>
          <p:nvSpPr>
            <p:cNvPr id="17" name="Rectangle 10"/>
            <p:cNvSpPr>
              <a:spLocks noChangeArrowheads="1"/>
            </p:cNvSpPr>
            <p:nvPr/>
          </p:nvSpPr>
          <p:spPr bwMode="auto">
            <a:xfrm>
              <a:off x="3608" y="647"/>
              <a:ext cx="594" cy="21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de-DE" sz="1800"/>
            </a:p>
          </p:txBody>
        </p:sp>
      </p:grpSp>
      <p:sp>
        <p:nvSpPr>
          <p:cNvPr id="13" name="Textfeld 12"/>
          <p:cNvSpPr txBox="1"/>
          <p:nvPr userDrawn="1"/>
        </p:nvSpPr>
        <p:spPr>
          <a:xfrm>
            <a:off x="10429180" y="6343461"/>
            <a:ext cx="288032" cy="338554"/>
          </a:xfrm>
          <a:prstGeom prst="rect">
            <a:avLst/>
          </a:prstGeom>
          <a:noFill/>
        </p:spPr>
        <p:txBody>
          <a:bodyPr wrap="square" rtlCol="0">
            <a:spAutoFit/>
          </a:bodyPr>
          <a:lstStyle/>
          <a:p>
            <a:r>
              <a:rPr lang="de-CH" sz="1600">
                <a:latin typeface="Arial"/>
                <a:cs typeface="Arial"/>
              </a:rPr>
              <a:t>|</a:t>
            </a:r>
            <a:endParaRPr lang="de-CH" sz="1600"/>
          </a:p>
        </p:txBody>
      </p:sp>
    </p:spTree>
    <p:extLst>
      <p:ext uri="{BB962C8B-B14F-4D97-AF65-F5344CB8AC3E}">
        <p14:creationId xmlns:p14="http://schemas.microsoft.com/office/powerpoint/2010/main" val="1209409311"/>
      </p:ext>
    </p:extLst>
  </p:cSld>
  <p:clrMapOvr>
    <a:masterClrMapping/>
  </p:clrMapOvr>
  <p:extLst>
    <p:ext uri="{DCECCB84-F9BA-43D5-87BE-67443E8EF086}">
      <p15:sldGuideLst xmlns:p15="http://schemas.microsoft.com/office/powerpoint/2012/main">
        <p15:guide id="1" orient="horz" pos="709">
          <p15:clr>
            <a:srgbClr val="FBAE40"/>
          </p15:clr>
        </p15:guide>
        <p15:guide id="2" pos="288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lgn="l">
              <a:defRPr/>
            </a:lvl1pPr>
          </a:lstStyle>
          <a:p>
            <a:r>
              <a:rPr lang="de-DE"/>
              <a:t>Mastertitelformat bearbeiten</a:t>
            </a:r>
            <a:endParaRPr lang="it-IT"/>
          </a:p>
        </p:txBody>
      </p:sp>
      <p:sp>
        <p:nvSpPr>
          <p:cNvPr id="3" name="Inhaltsplatzhalter 2"/>
          <p:cNvSpPr>
            <a:spLocks noGrp="1"/>
          </p:cNvSpPr>
          <p:nvPr>
            <p:ph idx="1"/>
          </p:nvPr>
        </p:nvSpPr>
        <p:spPr/>
        <p:txBody>
          <a:bodyPr/>
          <a:lstStyle>
            <a:lvl2pPr>
              <a:defRPr sz="1600"/>
            </a:lvl2pPr>
            <a:lvl3pPr>
              <a:defRPr sz="1600"/>
            </a:lvl3pPr>
            <a:lvl4pPr>
              <a:defRPr sz="1600"/>
            </a:lvl4pPr>
            <a:lvl5pPr>
              <a:defRPr sz="1600"/>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it-IT"/>
          </a:p>
        </p:txBody>
      </p:sp>
      <p:sp>
        <p:nvSpPr>
          <p:cNvPr id="4" name="Datumsplatzhalter 3"/>
          <p:cNvSpPr>
            <a:spLocks noGrp="1"/>
          </p:cNvSpPr>
          <p:nvPr>
            <p:ph type="dt" sz="half" idx="10"/>
          </p:nvPr>
        </p:nvSpPr>
        <p:spPr/>
        <p:txBody>
          <a:bodyPr/>
          <a:lstStyle/>
          <a:p>
            <a:endParaRPr lang="de-CH"/>
          </a:p>
        </p:txBody>
      </p:sp>
      <p:sp>
        <p:nvSpPr>
          <p:cNvPr id="5" name="Fußzeilenplatzhalter 4"/>
          <p:cNvSpPr>
            <a:spLocks noGrp="1"/>
          </p:cNvSpPr>
          <p:nvPr>
            <p:ph type="ftr" sz="quarter" idx="11"/>
          </p:nvPr>
        </p:nvSpPr>
        <p:spPr/>
        <p:txBody>
          <a:bodyPr/>
          <a:lstStyle/>
          <a:p>
            <a:r>
              <a:rPr lang="de-CH"/>
              <a:t>Elternversammlung Schuljahr 2026/2027</a:t>
            </a:r>
          </a:p>
        </p:txBody>
      </p:sp>
      <p:sp>
        <p:nvSpPr>
          <p:cNvPr id="6" name="Foliennummernplatzhalter 5"/>
          <p:cNvSpPr>
            <a:spLocks noGrp="1"/>
          </p:cNvSpPr>
          <p:nvPr>
            <p:ph type="sldNum" sz="quarter" idx="12"/>
          </p:nvPr>
        </p:nvSpPr>
        <p:spPr/>
        <p:txBody>
          <a:bodyPr/>
          <a:lstStyle/>
          <a:p>
            <a:fld id="{48124EE6-7D8D-4FCD-843E-ADAC82A34A28}" type="slidenum">
              <a:rPr lang="de-CH" smtClean="0"/>
              <a:t>‹Nr.›</a:t>
            </a:fld>
            <a:endParaRPr lang="de-CH"/>
          </a:p>
        </p:txBody>
      </p:sp>
    </p:spTree>
    <p:extLst>
      <p:ext uri="{BB962C8B-B14F-4D97-AF65-F5344CB8AC3E}">
        <p14:creationId xmlns:p14="http://schemas.microsoft.com/office/powerpoint/2010/main" val="291934876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lgn="l">
              <a:defRPr/>
            </a:lvl1pPr>
          </a:lstStyle>
          <a:p>
            <a:r>
              <a:rPr lang="de-DE"/>
              <a:t>Mastertitelformat bearbeiten</a:t>
            </a:r>
            <a:endParaRPr lang="it-IT"/>
          </a:p>
        </p:txBody>
      </p:sp>
      <p:sp>
        <p:nvSpPr>
          <p:cNvPr id="3" name="Inhaltsplatzhalter 2"/>
          <p:cNvSpPr>
            <a:spLocks noGrp="1"/>
          </p:cNvSpPr>
          <p:nvPr>
            <p:ph sz="half" idx="1"/>
          </p:nvPr>
        </p:nvSpPr>
        <p:spPr>
          <a:xfrm>
            <a:off x="609600" y="2204864"/>
            <a:ext cx="5384800" cy="3921299"/>
          </a:xfrm>
        </p:spPr>
        <p:txBody>
          <a:bodyPr/>
          <a:lstStyle>
            <a:lvl1pPr>
              <a:defRPr sz="20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it-IT"/>
          </a:p>
        </p:txBody>
      </p:sp>
      <p:sp>
        <p:nvSpPr>
          <p:cNvPr id="4" name="Inhaltsplatzhalter 3"/>
          <p:cNvSpPr>
            <a:spLocks noGrp="1"/>
          </p:cNvSpPr>
          <p:nvPr>
            <p:ph sz="half" idx="2"/>
          </p:nvPr>
        </p:nvSpPr>
        <p:spPr>
          <a:xfrm>
            <a:off x="6197600" y="2204864"/>
            <a:ext cx="5384800" cy="3921299"/>
          </a:xfrm>
        </p:spPr>
        <p:txBody>
          <a:bodyPr/>
          <a:lstStyle>
            <a:lvl1pPr>
              <a:defRPr sz="20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it-IT"/>
          </a:p>
        </p:txBody>
      </p:sp>
      <p:sp>
        <p:nvSpPr>
          <p:cNvPr id="5" name="Datumsplatzhalter 4"/>
          <p:cNvSpPr>
            <a:spLocks noGrp="1"/>
          </p:cNvSpPr>
          <p:nvPr>
            <p:ph type="dt" sz="half" idx="10"/>
          </p:nvPr>
        </p:nvSpPr>
        <p:spPr/>
        <p:txBody>
          <a:bodyPr/>
          <a:lstStyle/>
          <a:p>
            <a:endParaRPr lang="de-CH"/>
          </a:p>
        </p:txBody>
      </p:sp>
      <p:sp>
        <p:nvSpPr>
          <p:cNvPr id="6" name="Fußzeilenplatzhalter 5"/>
          <p:cNvSpPr>
            <a:spLocks noGrp="1"/>
          </p:cNvSpPr>
          <p:nvPr>
            <p:ph type="ftr" sz="quarter" idx="11"/>
          </p:nvPr>
        </p:nvSpPr>
        <p:spPr/>
        <p:txBody>
          <a:bodyPr/>
          <a:lstStyle/>
          <a:p>
            <a:r>
              <a:rPr lang="de-CH"/>
              <a:t>Elternversammlung Schuljahr 2026/2027</a:t>
            </a:r>
          </a:p>
        </p:txBody>
      </p:sp>
      <p:sp>
        <p:nvSpPr>
          <p:cNvPr id="7" name="Foliennummernplatzhalter 6"/>
          <p:cNvSpPr>
            <a:spLocks noGrp="1"/>
          </p:cNvSpPr>
          <p:nvPr>
            <p:ph type="sldNum" sz="quarter" idx="12"/>
          </p:nvPr>
        </p:nvSpPr>
        <p:spPr/>
        <p:txBody>
          <a:bodyPr/>
          <a:lstStyle/>
          <a:p>
            <a:fld id="{48124EE6-7D8D-4FCD-843E-ADAC82A34A28}" type="slidenum">
              <a:rPr lang="de-CH" smtClean="0"/>
              <a:t>‹Nr.›</a:t>
            </a:fld>
            <a:endParaRPr lang="de-CH"/>
          </a:p>
        </p:txBody>
      </p:sp>
    </p:spTree>
    <p:extLst>
      <p:ext uri="{BB962C8B-B14F-4D97-AF65-F5344CB8AC3E}">
        <p14:creationId xmlns:p14="http://schemas.microsoft.com/office/powerpoint/2010/main" val="2693960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lgn="l">
              <a:defRPr/>
            </a:lvl1pPr>
          </a:lstStyle>
          <a:p>
            <a:r>
              <a:rPr lang="de-DE"/>
              <a:t>Mastertitelformat bearbeiten</a:t>
            </a:r>
            <a:endParaRPr lang="it-IT"/>
          </a:p>
        </p:txBody>
      </p:sp>
      <p:sp>
        <p:nvSpPr>
          <p:cNvPr id="3" name="Textplatzhalter 2"/>
          <p:cNvSpPr>
            <a:spLocks noGrp="1"/>
          </p:cNvSpPr>
          <p:nvPr>
            <p:ph type="body" idx="1"/>
          </p:nvPr>
        </p:nvSpPr>
        <p:spPr>
          <a:xfrm>
            <a:off x="609600" y="2204864"/>
            <a:ext cx="5386917" cy="63976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p:cNvSpPr>
            <a:spLocks noGrp="1"/>
          </p:cNvSpPr>
          <p:nvPr>
            <p:ph sz="half" idx="2"/>
          </p:nvPr>
        </p:nvSpPr>
        <p:spPr>
          <a:xfrm>
            <a:off x="609600" y="2852936"/>
            <a:ext cx="5386917" cy="3273227"/>
          </a:xfrm>
        </p:spPr>
        <p:txBody>
          <a:bodyPr/>
          <a:lstStyle>
            <a:lvl1pPr>
              <a:defRPr sz="20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it-IT"/>
          </a:p>
        </p:txBody>
      </p:sp>
      <p:sp>
        <p:nvSpPr>
          <p:cNvPr id="5" name="Textplatzhalter 4"/>
          <p:cNvSpPr>
            <a:spLocks noGrp="1"/>
          </p:cNvSpPr>
          <p:nvPr>
            <p:ph type="body" sz="quarter" idx="3"/>
          </p:nvPr>
        </p:nvSpPr>
        <p:spPr>
          <a:xfrm>
            <a:off x="6193368" y="2204864"/>
            <a:ext cx="5389033" cy="63976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p:cNvSpPr>
            <a:spLocks noGrp="1"/>
          </p:cNvSpPr>
          <p:nvPr>
            <p:ph sz="quarter" idx="4"/>
          </p:nvPr>
        </p:nvSpPr>
        <p:spPr>
          <a:xfrm>
            <a:off x="6193368" y="2852936"/>
            <a:ext cx="5389033" cy="3273227"/>
          </a:xfrm>
        </p:spPr>
        <p:txBody>
          <a:bodyPr/>
          <a:lstStyle>
            <a:lvl1pPr>
              <a:defRPr sz="20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it-IT"/>
          </a:p>
        </p:txBody>
      </p:sp>
      <p:sp>
        <p:nvSpPr>
          <p:cNvPr id="7" name="Datumsplatzhalter 6"/>
          <p:cNvSpPr>
            <a:spLocks noGrp="1"/>
          </p:cNvSpPr>
          <p:nvPr>
            <p:ph type="dt" sz="half" idx="10"/>
          </p:nvPr>
        </p:nvSpPr>
        <p:spPr/>
        <p:txBody>
          <a:bodyPr/>
          <a:lstStyle/>
          <a:p>
            <a:endParaRPr lang="de-CH"/>
          </a:p>
        </p:txBody>
      </p:sp>
      <p:sp>
        <p:nvSpPr>
          <p:cNvPr id="8" name="Fußzeilenplatzhalter 7"/>
          <p:cNvSpPr>
            <a:spLocks noGrp="1"/>
          </p:cNvSpPr>
          <p:nvPr>
            <p:ph type="ftr" sz="quarter" idx="11"/>
          </p:nvPr>
        </p:nvSpPr>
        <p:spPr/>
        <p:txBody>
          <a:bodyPr/>
          <a:lstStyle/>
          <a:p>
            <a:r>
              <a:rPr lang="de-CH"/>
              <a:t>Elternversammlung Schuljahr 2026/2027</a:t>
            </a:r>
          </a:p>
        </p:txBody>
      </p:sp>
      <p:sp>
        <p:nvSpPr>
          <p:cNvPr id="9" name="Foliennummernplatzhalter 8"/>
          <p:cNvSpPr>
            <a:spLocks noGrp="1"/>
          </p:cNvSpPr>
          <p:nvPr>
            <p:ph type="sldNum" sz="quarter" idx="12"/>
          </p:nvPr>
        </p:nvSpPr>
        <p:spPr/>
        <p:txBody>
          <a:bodyPr/>
          <a:lstStyle/>
          <a:p>
            <a:fld id="{1D928418-11DB-494C-9354-5D43B1C68FDB}" type="slidenum">
              <a:rPr lang="de-CH" smtClean="0"/>
              <a:t>‹Nr.›</a:t>
            </a:fld>
            <a:endParaRPr lang="de-CH"/>
          </a:p>
        </p:txBody>
      </p:sp>
    </p:spTree>
    <p:extLst>
      <p:ext uri="{BB962C8B-B14F-4D97-AF65-F5344CB8AC3E}">
        <p14:creationId xmlns:p14="http://schemas.microsoft.com/office/powerpoint/2010/main" val="41921318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lgn="l">
              <a:defRPr/>
            </a:lvl1pPr>
          </a:lstStyle>
          <a:p>
            <a:r>
              <a:rPr lang="de-DE"/>
              <a:t>Mastertitelformat bearbeiten</a:t>
            </a:r>
            <a:endParaRPr lang="it-IT"/>
          </a:p>
        </p:txBody>
      </p:sp>
      <p:sp>
        <p:nvSpPr>
          <p:cNvPr id="3" name="Datumsplatzhalter 2"/>
          <p:cNvSpPr>
            <a:spLocks noGrp="1"/>
          </p:cNvSpPr>
          <p:nvPr>
            <p:ph type="dt" sz="half" idx="10"/>
          </p:nvPr>
        </p:nvSpPr>
        <p:spPr/>
        <p:txBody>
          <a:bodyPr/>
          <a:lstStyle/>
          <a:p>
            <a:endParaRPr lang="de-CH"/>
          </a:p>
        </p:txBody>
      </p:sp>
      <p:sp>
        <p:nvSpPr>
          <p:cNvPr id="4" name="Fußzeilenplatzhalter 3"/>
          <p:cNvSpPr>
            <a:spLocks noGrp="1"/>
          </p:cNvSpPr>
          <p:nvPr>
            <p:ph type="ftr" sz="quarter" idx="11"/>
          </p:nvPr>
        </p:nvSpPr>
        <p:spPr/>
        <p:txBody>
          <a:bodyPr/>
          <a:lstStyle/>
          <a:p>
            <a:r>
              <a:rPr lang="de-CH"/>
              <a:t>Elternversammlung Schuljahr 2026/2027</a:t>
            </a:r>
          </a:p>
        </p:txBody>
      </p:sp>
      <p:sp>
        <p:nvSpPr>
          <p:cNvPr id="5" name="Foliennummernplatzhalter 4"/>
          <p:cNvSpPr>
            <a:spLocks noGrp="1"/>
          </p:cNvSpPr>
          <p:nvPr>
            <p:ph type="sldNum" sz="quarter" idx="12"/>
          </p:nvPr>
        </p:nvSpPr>
        <p:spPr/>
        <p:txBody>
          <a:bodyPr/>
          <a:lstStyle/>
          <a:p>
            <a:fld id="{48124EE6-7D8D-4FCD-843E-ADAC82A34A28}" type="slidenum">
              <a:rPr lang="de-CH" smtClean="0"/>
              <a:t>‹Nr.›</a:t>
            </a:fld>
            <a:endParaRPr lang="de-CH"/>
          </a:p>
        </p:txBody>
      </p:sp>
    </p:spTree>
    <p:extLst>
      <p:ext uri="{BB962C8B-B14F-4D97-AF65-F5344CB8AC3E}">
        <p14:creationId xmlns:p14="http://schemas.microsoft.com/office/powerpoint/2010/main" val="398746097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endParaRPr lang="de-CH"/>
          </a:p>
        </p:txBody>
      </p:sp>
      <p:sp>
        <p:nvSpPr>
          <p:cNvPr id="3" name="Fußzeilenplatzhalter 2"/>
          <p:cNvSpPr>
            <a:spLocks noGrp="1"/>
          </p:cNvSpPr>
          <p:nvPr>
            <p:ph type="ftr" sz="quarter" idx="11"/>
          </p:nvPr>
        </p:nvSpPr>
        <p:spPr/>
        <p:txBody>
          <a:bodyPr/>
          <a:lstStyle/>
          <a:p>
            <a:r>
              <a:rPr lang="de-CH"/>
              <a:t>Elternversammlung Schuljahr 2026/2027</a:t>
            </a:r>
          </a:p>
        </p:txBody>
      </p:sp>
      <p:sp>
        <p:nvSpPr>
          <p:cNvPr id="4" name="Foliennummernplatzhalter 3"/>
          <p:cNvSpPr>
            <a:spLocks noGrp="1"/>
          </p:cNvSpPr>
          <p:nvPr>
            <p:ph type="sldNum" sz="quarter" idx="12"/>
          </p:nvPr>
        </p:nvSpPr>
        <p:spPr/>
        <p:txBody>
          <a:bodyPr/>
          <a:lstStyle/>
          <a:p>
            <a:fld id="{48124EE6-7D8D-4FCD-843E-ADAC82A34A28}" type="slidenum">
              <a:rPr lang="de-CH" smtClean="0"/>
              <a:t>‹Nr.›</a:t>
            </a:fld>
            <a:endParaRPr lang="de-CH"/>
          </a:p>
        </p:txBody>
      </p:sp>
    </p:spTree>
    <p:extLst>
      <p:ext uri="{BB962C8B-B14F-4D97-AF65-F5344CB8AC3E}">
        <p14:creationId xmlns:p14="http://schemas.microsoft.com/office/powerpoint/2010/main" val="307725892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Inhalt mit Überschrift">
    <p:spTree>
      <p:nvGrpSpPr>
        <p:cNvPr id="1" name=""/>
        <p:cNvGrpSpPr/>
        <p:nvPr/>
      </p:nvGrpSpPr>
      <p:grpSpPr>
        <a:xfrm>
          <a:off x="0" y="0"/>
          <a:ext cx="0" cy="0"/>
          <a:chOff x="0" y="0"/>
          <a:chExt cx="0" cy="0"/>
        </a:xfrm>
      </p:grpSpPr>
      <p:sp>
        <p:nvSpPr>
          <p:cNvPr id="6" name="Fußzeilenplatzhalter 5"/>
          <p:cNvSpPr>
            <a:spLocks noGrp="1"/>
          </p:cNvSpPr>
          <p:nvPr>
            <p:ph type="ftr" sz="quarter" idx="11"/>
          </p:nvPr>
        </p:nvSpPr>
        <p:spPr/>
        <p:txBody>
          <a:bodyPr/>
          <a:lstStyle/>
          <a:p>
            <a:r>
              <a:rPr lang="de-CH"/>
              <a:t>Elternversammlung Schuljahr 2026/2027</a:t>
            </a:r>
          </a:p>
        </p:txBody>
      </p:sp>
      <p:sp>
        <p:nvSpPr>
          <p:cNvPr id="3" name="Inhaltsplatzhalter 2"/>
          <p:cNvSpPr>
            <a:spLocks noGrp="1"/>
          </p:cNvSpPr>
          <p:nvPr>
            <p:ph idx="1"/>
          </p:nvPr>
        </p:nvSpPr>
        <p:spPr>
          <a:xfrm>
            <a:off x="4766733" y="2132857"/>
            <a:ext cx="6815667" cy="3993307"/>
          </a:xfrm>
        </p:spPr>
        <p:txBody>
          <a:bodyPr/>
          <a:lstStyle>
            <a:lvl1pPr>
              <a:defRPr sz="20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it-IT"/>
          </a:p>
        </p:txBody>
      </p:sp>
      <p:sp>
        <p:nvSpPr>
          <p:cNvPr id="4" name="Textplatzhalter 3"/>
          <p:cNvSpPr>
            <a:spLocks noGrp="1"/>
          </p:cNvSpPr>
          <p:nvPr>
            <p:ph type="body" sz="half" idx="2"/>
          </p:nvPr>
        </p:nvSpPr>
        <p:spPr>
          <a:xfrm>
            <a:off x="609601" y="2132857"/>
            <a:ext cx="4011084" cy="3993307"/>
          </a:xfrm>
        </p:spPr>
        <p:txBody>
          <a:bodyPr/>
          <a:lstStyle>
            <a:lvl1pPr marL="0" indent="0">
              <a:buNone/>
              <a:defRPr sz="1400" b="1"/>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umsplatzhalter 4"/>
          <p:cNvSpPr>
            <a:spLocks noGrp="1"/>
          </p:cNvSpPr>
          <p:nvPr>
            <p:ph type="dt" sz="half" idx="10"/>
          </p:nvPr>
        </p:nvSpPr>
        <p:spPr/>
        <p:txBody>
          <a:bodyPr/>
          <a:lstStyle/>
          <a:p>
            <a:endParaRPr lang="de-CH"/>
          </a:p>
        </p:txBody>
      </p:sp>
      <p:sp>
        <p:nvSpPr>
          <p:cNvPr id="7" name="Foliennummernplatzhalter 6"/>
          <p:cNvSpPr>
            <a:spLocks noGrp="1"/>
          </p:cNvSpPr>
          <p:nvPr>
            <p:ph type="sldNum" sz="quarter" idx="12"/>
          </p:nvPr>
        </p:nvSpPr>
        <p:spPr/>
        <p:txBody>
          <a:bodyPr/>
          <a:lstStyle/>
          <a:p>
            <a:fld id="{48124EE6-7D8D-4FCD-843E-ADAC82A34A28}" type="slidenum">
              <a:rPr lang="de-CH" smtClean="0"/>
              <a:t>‹Nr.›</a:t>
            </a:fld>
            <a:endParaRPr lang="de-CH"/>
          </a:p>
        </p:txBody>
      </p:sp>
      <p:sp>
        <p:nvSpPr>
          <p:cNvPr id="9" name="Titelplatzhalter 1"/>
          <p:cNvSpPr>
            <a:spLocks noGrp="1"/>
          </p:cNvSpPr>
          <p:nvPr>
            <p:ph type="title"/>
          </p:nvPr>
        </p:nvSpPr>
        <p:spPr>
          <a:xfrm>
            <a:off x="609600" y="1268760"/>
            <a:ext cx="10959008" cy="720080"/>
          </a:xfrm>
          <a:prstGeom prst="rect">
            <a:avLst/>
          </a:prstGeom>
        </p:spPr>
        <p:txBody>
          <a:bodyPr vert="horz" lIns="91440" tIns="45720" rIns="91440" bIns="45720" rtlCol="0" anchor="t" anchorCtr="0">
            <a:noAutofit/>
          </a:bodyPr>
          <a:lstStyle>
            <a:lvl1pPr algn="l">
              <a:defRPr/>
            </a:lvl1pPr>
          </a:lstStyle>
          <a:p>
            <a:pPr lvl="0" algn="l"/>
            <a:r>
              <a:rPr lang="de-DE"/>
              <a:t>Mastertitelformat bearbeiten</a:t>
            </a:r>
            <a:endParaRPr lang="it-IT"/>
          </a:p>
        </p:txBody>
      </p:sp>
    </p:spTree>
    <p:extLst>
      <p:ext uri="{BB962C8B-B14F-4D97-AF65-F5344CB8AC3E}">
        <p14:creationId xmlns:p14="http://schemas.microsoft.com/office/powerpoint/2010/main" val="195641217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Bild mit Überschrift">
    <p:spTree>
      <p:nvGrpSpPr>
        <p:cNvPr id="1" name=""/>
        <p:cNvGrpSpPr/>
        <p:nvPr/>
      </p:nvGrpSpPr>
      <p:grpSpPr>
        <a:xfrm>
          <a:off x="0" y="0"/>
          <a:ext cx="0" cy="0"/>
          <a:chOff x="0" y="0"/>
          <a:chExt cx="0" cy="0"/>
        </a:xfrm>
      </p:grpSpPr>
      <p:sp>
        <p:nvSpPr>
          <p:cNvPr id="3" name="Bildplatzhalter 2"/>
          <p:cNvSpPr>
            <a:spLocks noGrp="1"/>
          </p:cNvSpPr>
          <p:nvPr>
            <p:ph type="pic" idx="1"/>
          </p:nvPr>
        </p:nvSpPr>
        <p:spPr>
          <a:xfrm>
            <a:off x="623392" y="2204866"/>
            <a:ext cx="7968885" cy="388843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endParaRPr lang="it-IT"/>
          </a:p>
        </p:txBody>
      </p:sp>
      <p:sp>
        <p:nvSpPr>
          <p:cNvPr id="5" name="Datumsplatzhalter 4"/>
          <p:cNvSpPr>
            <a:spLocks noGrp="1"/>
          </p:cNvSpPr>
          <p:nvPr>
            <p:ph type="dt" sz="half" idx="10"/>
          </p:nvPr>
        </p:nvSpPr>
        <p:spPr/>
        <p:txBody>
          <a:bodyPr/>
          <a:lstStyle/>
          <a:p>
            <a:endParaRPr lang="de-CH"/>
          </a:p>
        </p:txBody>
      </p:sp>
      <p:sp>
        <p:nvSpPr>
          <p:cNvPr id="6" name="Fußzeilenplatzhalter 5"/>
          <p:cNvSpPr>
            <a:spLocks noGrp="1"/>
          </p:cNvSpPr>
          <p:nvPr>
            <p:ph type="ftr" sz="quarter" idx="11"/>
          </p:nvPr>
        </p:nvSpPr>
        <p:spPr/>
        <p:txBody>
          <a:bodyPr/>
          <a:lstStyle/>
          <a:p>
            <a:r>
              <a:rPr lang="de-CH"/>
              <a:t>Elternversammlung Schuljahr 2026/2027</a:t>
            </a:r>
          </a:p>
        </p:txBody>
      </p:sp>
      <p:sp>
        <p:nvSpPr>
          <p:cNvPr id="7" name="Foliennummernplatzhalter 6"/>
          <p:cNvSpPr>
            <a:spLocks noGrp="1"/>
          </p:cNvSpPr>
          <p:nvPr>
            <p:ph type="sldNum" sz="quarter" idx="12"/>
          </p:nvPr>
        </p:nvSpPr>
        <p:spPr/>
        <p:txBody>
          <a:bodyPr/>
          <a:lstStyle/>
          <a:p>
            <a:fld id="{48124EE6-7D8D-4FCD-843E-ADAC82A34A28}" type="slidenum">
              <a:rPr lang="de-CH" smtClean="0"/>
              <a:t>‹Nr.›</a:t>
            </a:fld>
            <a:endParaRPr lang="de-CH"/>
          </a:p>
        </p:txBody>
      </p:sp>
      <p:sp>
        <p:nvSpPr>
          <p:cNvPr id="8" name="Titelplatzhalter 1"/>
          <p:cNvSpPr>
            <a:spLocks noGrp="1"/>
          </p:cNvSpPr>
          <p:nvPr>
            <p:ph type="title"/>
          </p:nvPr>
        </p:nvSpPr>
        <p:spPr>
          <a:xfrm>
            <a:off x="609600" y="1268760"/>
            <a:ext cx="10959008" cy="720080"/>
          </a:xfrm>
          <a:prstGeom prst="rect">
            <a:avLst/>
          </a:prstGeom>
        </p:spPr>
        <p:txBody>
          <a:bodyPr vert="horz" lIns="91440" tIns="45720" rIns="91440" bIns="45720" rtlCol="0" anchor="t" anchorCtr="0">
            <a:noAutofit/>
          </a:bodyPr>
          <a:lstStyle>
            <a:lvl1pPr algn="l">
              <a:defRPr/>
            </a:lvl1pPr>
          </a:lstStyle>
          <a:p>
            <a:pPr lvl="0" algn="l"/>
            <a:r>
              <a:rPr lang="de-DE"/>
              <a:t>Mastertitelformat bearbeiten</a:t>
            </a:r>
            <a:endParaRPr lang="it-IT"/>
          </a:p>
        </p:txBody>
      </p:sp>
    </p:spTree>
    <p:extLst>
      <p:ext uri="{BB962C8B-B14F-4D97-AF65-F5344CB8AC3E}">
        <p14:creationId xmlns:p14="http://schemas.microsoft.com/office/powerpoint/2010/main" val="3553008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image" Target="../media/image3.tiff"/><Relationship Id="rId5" Type="http://schemas.openxmlformats.org/officeDocument/2006/relationships/slideLayout" Target="../slideLayouts/slideLayout50.xml"/><Relationship Id="rId10" Type="http://schemas.openxmlformats.org/officeDocument/2006/relationships/image" Target="../media/image2.png"/><Relationship Id="rId4" Type="http://schemas.openxmlformats.org/officeDocument/2006/relationships/slideLayout" Target="../slideLayouts/slideLayout49.xml"/><Relationship Id="rId9"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B915C782-00E2-2E30-1A9C-7008E3E8DA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de-CH"/>
          </a:p>
        </p:txBody>
      </p:sp>
      <p:sp>
        <p:nvSpPr>
          <p:cNvPr id="3" name="Textplatzhalter 2">
            <a:extLst>
              <a:ext uri="{FF2B5EF4-FFF2-40B4-BE49-F238E27FC236}">
                <a16:creationId xmlns:a16="http://schemas.microsoft.com/office/drawing/2014/main" id="{BDD8527D-A0F5-3868-6889-A5C7BD6BF3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EB2A1D36-5389-C439-863F-37C18CA143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de-CH"/>
          </a:p>
        </p:txBody>
      </p:sp>
      <p:sp>
        <p:nvSpPr>
          <p:cNvPr id="5" name="Fußzeilenplatzhalter 4">
            <a:extLst>
              <a:ext uri="{FF2B5EF4-FFF2-40B4-BE49-F238E27FC236}">
                <a16:creationId xmlns:a16="http://schemas.microsoft.com/office/drawing/2014/main" id="{8DC381B6-5E9E-0909-A4C6-1709EB9E42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de-CH"/>
              <a:t>Elternversammlung Schuljahr 2026/2027</a:t>
            </a:r>
          </a:p>
        </p:txBody>
      </p:sp>
      <p:sp>
        <p:nvSpPr>
          <p:cNvPr id="6" name="Foliennummernplatzhalter 5">
            <a:extLst>
              <a:ext uri="{FF2B5EF4-FFF2-40B4-BE49-F238E27FC236}">
                <a16:creationId xmlns:a16="http://schemas.microsoft.com/office/drawing/2014/main" id="{CF94B3B1-A930-DA87-EDB1-475AE05EB2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4337E1C-1D8F-418B-BA6D-3A0F03510B05}" type="slidenum">
              <a:rPr lang="de-CH" smtClean="0"/>
              <a:t>‹Nr.›</a:t>
            </a:fld>
            <a:endParaRPr lang="de-CH"/>
          </a:p>
        </p:txBody>
      </p:sp>
    </p:spTree>
    <p:extLst>
      <p:ext uri="{BB962C8B-B14F-4D97-AF65-F5344CB8AC3E}">
        <p14:creationId xmlns:p14="http://schemas.microsoft.com/office/powerpoint/2010/main" val="2157823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74"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7" r:id="rId12"/>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DB1CACE4-4B42-AEBF-2336-C3A0DDB025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de-CH"/>
          </a:p>
        </p:txBody>
      </p:sp>
      <p:sp>
        <p:nvSpPr>
          <p:cNvPr id="3" name="Textplatzhalter 2">
            <a:extLst>
              <a:ext uri="{FF2B5EF4-FFF2-40B4-BE49-F238E27FC236}">
                <a16:creationId xmlns:a16="http://schemas.microsoft.com/office/drawing/2014/main" id="{7F1BB248-C41C-422F-E9EB-7A52C53193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00FD9B7B-5E8B-D1DF-6503-A8F6FFB459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de-CH"/>
          </a:p>
        </p:txBody>
      </p:sp>
      <p:sp>
        <p:nvSpPr>
          <p:cNvPr id="5" name="Fußzeilenplatzhalter 4">
            <a:extLst>
              <a:ext uri="{FF2B5EF4-FFF2-40B4-BE49-F238E27FC236}">
                <a16:creationId xmlns:a16="http://schemas.microsoft.com/office/drawing/2014/main" id="{89840DCD-21CE-3CBF-1D33-FF92B18B827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de-CH"/>
              <a:t>Elternversammlung Schuljahr 2026/2027</a:t>
            </a:r>
          </a:p>
        </p:txBody>
      </p:sp>
      <p:sp>
        <p:nvSpPr>
          <p:cNvPr id="6" name="Foliennummernplatzhalter 5">
            <a:extLst>
              <a:ext uri="{FF2B5EF4-FFF2-40B4-BE49-F238E27FC236}">
                <a16:creationId xmlns:a16="http://schemas.microsoft.com/office/drawing/2014/main" id="{CE16D66D-FE5D-F1E6-C2FF-1F60864116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5B239A9-4761-4F20-8CBA-3BA3363269E1}" type="slidenum">
              <a:rPr lang="de-CH" smtClean="0"/>
              <a:t>‹Nr.›</a:t>
            </a:fld>
            <a:endParaRPr lang="de-CH"/>
          </a:p>
        </p:txBody>
      </p:sp>
    </p:spTree>
    <p:extLst>
      <p:ext uri="{BB962C8B-B14F-4D97-AF65-F5344CB8AC3E}">
        <p14:creationId xmlns:p14="http://schemas.microsoft.com/office/powerpoint/2010/main" val="2016979437"/>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0977EB71-C927-015C-0294-636CC1F41C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de-CH"/>
          </a:p>
        </p:txBody>
      </p:sp>
      <p:sp>
        <p:nvSpPr>
          <p:cNvPr id="3" name="Textplatzhalter 2">
            <a:extLst>
              <a:ext uri="{FF2B5EF4-FFF2-40B4-BE49-F238E27FC236}">
                <a16:creationId xmlns:a16="http://schemas.microsoft.com/office/drawing/2014/main" id="{CFB6AD55-2645-7E0C-3575-1EDB9D3F63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644EB4DD-B4CC-E640-696F-22AF1A1BF7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de-CH"/>
          </a:p>
        </p:txBody>
      </p:sp>
      <p:sp>
        <p:nvSpPr>
          <p:cNvPr id="5" name="Fußzeilenplatzhalter 4">
            <a:extLst>
              <a:ext uri="{FF2B5EF4-FFF2-40B4-BE49-F238E27FC236}">
                <a16:creationId xmlns:a16="http://schemas.microsoft.com/office/drawing/2014/main" id="{F2B81048-AA86-B1BE-194B-720AA7AABC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de-CH"/>
              <a:t>Elternversammlung Schuljahr 2026/2027</a:t>
            </a:r>
          </a:p>
        </p:txBody>
      </p:sp>
      <p:sp>
        <p:nvSpPr>
          <p:cNvPr id="6" name="Foliennummernplatzhalter 5">
            <a:extLst>
              <a:ext uri="{FF2B5EF4-FFF2-40B4-BE49-F238E27FC236}">
                <a16:creationId xmlns:a16="http://schemas.microsoft.com/office/drawing/2014/main" id="{F7DDB897-712A-7727-972F-E2B45B1205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82F9C49-50FF-4BEA-85AA-13091609293F}" type="slidenum">
              <a:rPr lang="de-CH" smtClean="0"/>
              <a:t>‹Nr.›</a:t>
            </a:fld>
            <a:endParaRPr lang="de-CH"/>
          </a:p>
        </p:txBody>
      </p:sp>
    </p:spTree>
    <p:extLst>
      <p:ext uri="{BB962C8B-B14F-4D97-AF65-F5344CB8AC3E}">
        <p14:creationId xmlns:p14="http://schemas.microsoft.com/office/powerpoint/2010/main" val="80715843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9F45F4A-348C-B2BC-45D2-4CB0CD27A1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de-CH"/>
          </a:p>
        </p:txBody>
      </p:sp>
      <p:sp>
        <p:nvSpPr>
          <p:cNvPr id="3" name="Textplatzhalter 2">
            <a:extLst>
              <a:ext uri="{FF2B5EF4-FFF2-40B4-BE49-F238E27FC236}">
                <a16:creationId xmlns:a16="http://schemas.microsoft.com/office/drawing/2014/main" id="{921140BA-F0BB-9E36-673F-19528D0EA8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1C4B4051-3418-8186-F56B-4EEF0749EBC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de-CH"/>
          </a:p>
        </p:txBody>
      </p:sp>
      <p:sp>
        <p:nvSpPr>
          <p:cNvPr id="5" name="Fußzeilenplatzhalter 4">
            <a:extLst>
              <a:ext uri="{FF2B5EF4-FFF2-40B4-BE49-F238E27FC236}">
                <a16:creationId xmlns:a16="http://schemas.microsoft.com/office/drawing/2014/main" id="{185EB76F-49EF-C472-E656-6603C6628E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de-CH"/>
              <a:t>Elternversammlung Schuljahr 2026/2027</a:t>
            </a:r>
          </a:p>
        </p:txBody>
      </p:sp>
      <p:sp>
        <p:nvSpPr>
          <p:cNvPr id="6" name="Foliennummernplatzhalter 5">
            <a:extLst>
              <a:ext uri="{FF2B5EF4-FFF2-40B4-BE49-F238E27FC236}">
                <a16:creationId xmlns:a16="http://schemas.microsoft.com/office/drawing/2014/main" id="{08A74705-C442-F2B1-D7DF-8B0FE1B062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1137F24-C635-4710-AB83-24147BA6060A}" type="slidenum">
              <a:rPr lang="de-CH" smtClean="0"/>
              <a:t>‹Nr.›</a:t>
            </a:fld>
            <a:endParaRPr lang="de-CH"/>
          </a:p>
        </p:txBody>
      </p:sp>
    </p:spTree>
    <p:extLst>
      <p:ext uri="{BB962C8B-B14F-4D97-AF65-F5344CB8AC3E}">
        <p14:creationId xmlns:p14="http://schemas.microsoft.com/office/powerpoint/2010/main" val="10634855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609600" y="1268760"/>
            <a:ext cx="10959008" cy="720080"/>
          </a:xfrm>
          <a:prstGeom prst="rect">
            <a:avLst/>
          </a:prstGeom>
        </p:spPr>
        <p:txBody>
          <a:bodyPr vert="horz" lIns="91440" tIns="45720" rIns="91440" bIns="45720" rtlCol="0" anchor="t" anchorCtr="0">
            <a:noAutofit/>
          </a:bodyPr>
          <a:lstStyle/>
          <a:p>
            <a:pPr lvl="0" algn="l"/>
            <a:r>
              <a:rPr lang="de-DE"/>
              <a:t>Titelmasterformat durch Klicken bearbeiten</a:t>
            </a:r>
            <a:endParaRPr lang="it-IT"/>
          </a:p>
        </p:txBody>
      </p:sp>
      <p:sp>
        <p:nvSpPr>
          <p:cNvPr id="3" name="Textplatzhalter 2"/>
          <p:cNvSpPr>
            <a:spLocks noGrp="1"/>
          </p:cNvSpPr>
          <p:nvPr>
            <p:ph type="body" idx="1"/>
          </p:nvPr>
        </p:nvSpPr>
        <p:spPr>
          <a:xfrm>
            <a:off x="609600" y="2204864"/>
            <a:ext cx="10972800" cy="3921299"/>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it-IT"/>
          </a:p>
        </p:txBody>
      </p:sp>
      <p:sp>
        <p:nvSpPr>
          <p:cNvPr id="4" name="Datumsplatzhalter 3"/>
          <p:cNvSpPr>
            <a:spLocks noGrp="1"/>
          </p:cNvSpPr>
          <p:nvPr>
            <p:ph type="dt" sz="half" idx="2"/>
          </p:nvPr>
        </p:nvSpPr>
        <p:spPr>
          <a:xfrm>
            <a:off x="8496267" y="6356351"/>
            <a:ext cx="1934005"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de-CH"/>
          </a:p>
        </p:txBody>
      </p:sp>
      <p:sp>
        <p:nvSpPr>
          <p:cNvPr id="5" name="Fußzeilenplatzhalter 4"/>
          <p:cNvSpPr>
            <a:spLocks noGrp="1"/>
          </p:cNvSpPr>
          <p:nvPr>
            <p:ph type="ftr" sz="quarter" idx="3"/>
          </p:nvPr>
        </p:nvSpPr>
        <p:spPr>
          <a:xfrm>
            <a:off x="608675" y="484288"/>
            <a:ext cx="7599560" cy="365125"/>
          </a:xfrm>
          <a:prstGeom prst="rect">
            <a:avLst/>
          </a:prstGeom>
        </p:spPr>
        <p:txBody>
          <a:bodyPr vert="horz" lIns="91440" tIns="45720" rIns="91440" bIns="45720" rtlCol="0" anchor="ctr">
            <a:normAutofit/>
          </a:bodyPr>
          <a:lstStyle>
            <a:lvl1pPr>
              <a:defRPr lang="de-CH" sz="900" b="1" smtClean="0">
                <a:solidFill>
                  <a:srgbClr val="EB0026"/>
                </a:solidFill>
              </a:defRPr>
            </a:lvl1pPr>
          </a:lstStyle>
          <a:p>
            <a:pPr>
              <a:spcBef>
                <a:spcPct val="0"/>
              </a:spcBef>
            </a:pPr>
            <a:r>
              <a:rPr lang="de-CH"/>
              <a:t>Elternversammlung Schuljahr 2026/2027</a:t>
            </a:r>
          </a:p>
        </p:txBody>
      </p:sp>
      <p:sp>
        <p:nvSpPr>
          <p:cNvPr id="6" name="Foliennummernplatzhalter 5"/>
          <p:cNvSpPr>
            <a:spLocks noGrp="1"/>
          </p:cNvSpPr>
          <p:nvPr>
            <p:ph type="sldNum" sz="quarter" idx="4"/>
          </p:nvPr>
        </p:nvSpPr>
        <p:spPr>
          <a:xfrm>
            <a:off x="10704512" y="6356351"/>
            <a:ext cx="877888"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124EE6-7D8D-4FCD-843E-ADAC82A34A28}" type="slidenum">
              <a:rPr lang="de-CH" smtClean="0"/>
              <a:pPr/>
              <a:t>‹Nr.›</a:t>
            </a:fld>
            <a:endParaRPr lang="de-CH"/>
          </a:p>
        </p:txBody>
      </p:sp>
      <p:sp>
        <p:nvSpPr>
          <p:cNvPr id="7" name="Text Box 8"/>
          <p:cNvSpPr txBox="1">
            <a:spLocks noChangeArrowheads="1"/>
          </p:cNvSpPr>
          <p:nvPr userDrawn="1"/>
        </p:nvSpPr>
        <p:spPr bwMode="auto">
          <a:xfrm>
            <a:off x="9160933" y="477839"/>
            <a:ext cx="2887728" cy="587375"/>
          </a:xfrm>
          <a:prstGeom prst="rect">
            <a:avLst/>
          </a:prstGeom>
          <a:noFill/>
          <a:ln w="9525">
            <a:noFill/>
            <a:miter lim="800000"/>
            <a:headEnd/>
            <a:tailEnd/>
          </a:ln>
          <a:effectLst/>
        </p:spPr>
        <p:txBody>
          <a:bodyPr wrap="square" lIns="0" tIns="0" rIns="0" bIns="0">
            <a:spAutoFit/>
          </a:bodyPr>
          <a:lstStyle>
            <a:lvl1pPr>
              <a:defRPr sz="2000">
                <a:solidFill>
                  <a:schemeClr val="tx1"/>
                </a:solidFill>
                <a:latin typeface="Arial" charset="0"/>
                <a:ea typeface="ヒラギノ角ゴ Pro W3" pitchFamily="-111" charset="-128"/>
              </a:defRPr>
            </a:lvl1pPr>
            <a:lvl2pPr marL="37931725" indent="-37474525">
              <a:defRPr sz="2000">
                <a:solidFill>
                  <a:schemeClr val="tx1"/>
                </a:solidFill>
                <a:latin typeface="Arial" charset="0"/>
                <a:ea typeface="ヒラギノ角ゴ Pro W3" pitchFamily="-111" charset="-128"/>
              </a:defRPr>
            </a:lvl2pPr>
            <a:lvl3pPr>
              <a:defRPr sz="2000">
                <a:solidFill>
                  <a:schemeClr val="tx1"/>
                </a:solidFill>
                <a:latin typeface="Arial" charset="0"/>
                <a:ea typeface="ヒラギノ角ゴ Pro W3" pitchFamily="-111" charset="-128"/>
              </a:defRPr>
            </a:lvl3pPr>
            <a:lvl4pPr>
              <a:defRPr sz="2000">
                <a:solidFill>
                  <a:schemeClr val="tx1"/>
                </a:solidFill>
                <a:latin typeface="Arial" charset="0"/>
                <a:ea typeface="ヒラギノ角ゴ Pro W3" pitchFamily="-111" charset="-128"/>
              </a:defRPr>
            </a:lvl4pPr>
            <a:lvl5pPr>
              <a:defRPr sz="2000">
                <a:solidFill>
                  <a:schemeClr val="tx1"/>
                </a:solidFill>
                <a:latin typeface="Arial" charset="0"/>
                <a:ea typeface="ヒラギノ角ゴ Pro W3" pitchFamily="-111" charset="-128"/>
              </a:defRPr>
            </a:lvl5pPr>
            <a:lvl6pPr marL="457200" eaLnBrk="0" fontAlgn="base" hangingPunct="0">
              <a:spcBef>
                <a:spcPct val="0"/>
              </a:spcBef>
              <a:spcAft>
                <a:spcPct val="0"/>
              </a:spcAft>
              <a:defRPr sz="2000">
                <a:solidFill>
                  <a:schemeClr val="tx1"/>
                </a:solidFill>
                <a:latin typeface="Arial" charset="0"/>
                <a:ea typeface="ヒラギノ角ゴ Pro W3" pitchFamily="-111" charset="-128"/>
              </a:defRPr>
            </a:lvl6pPr>
            <a:lvl7pPr marL="914400" eaLnBrk="0" fontAlgn="base" hangingPunct="0">
              <a:spcBef>
                <a:spcPct val="0"/>
              </a:spcBef>
              <a:spcAft>
                <a:spcPct val="0"/>
              </a:spcAft>
              <a:defRPr sz="2000">
                <a:solidFill>
                  <a:schemeClr val="tx1"/>
                </a:solidFill>
                <a:latin typeface="Arial" charset="0"/>
                <a:ea typeface="ヒラギノ角ゴ Pro W3" pitchFamily="-111" charset="-128"/>
              </a:defRPr>
            </a:lvl7pPr>
            <a:lvl8pPr marL="1371600" eaLnBrk="0" fontAlgn="base" hangingPunct="0">
              <a:spcBef>
                <a:spcPct val="0"/>
              </a:spcBef>
              <a:spcAft>
                <a:spcPct val="0"/>
              </a:spcAft>
              <a:defRPr sz="2000">
                <a:solidFill>
                  <a:schemeClr val="tx1"/>
                </a:solidFill>
                <a:latin typeface="Arial" charset="0"/>
                <a:ea typeface="ヒラギノ角ゴ Pro W3" pitchFamily="-111" charset="-128"/>
              </a:defRPr>
            </a:lvl8pPr>
            <a:lvl9pPr marL="1828800" eaLnBrk="0" fontAlgn="base" hangingPunct="0">
              <a:spcBef>
                <a:spcPct val="0"/>
              </a:spcBef>
              <a:spcAft>
                <a:spcPct val="0"/>
              </a:spcAft>
              <a:defRPr sz="2000">
                <a:solidFill>
                  <a:schemeClr val="tx1"/>
                </a:solidFill>
                <a:latin typeface="Arial" charset="0"/>
                <a:ea typeface="ヒラギノ角ゴ Pro W3" pitchFamily="-111" charset="-128"/>
              </a:defRPr>
            </a:lvl9pPr>
          </a:lstStyle>
          <a:p>
            <a:pPr>
              <a:spcBef>
                <a:spcPct val="50000"/>
              </a:spcBef>
              <a:defRPr/>
            </a:pPr>
            <a:r>
              <a:rPr lang="de-DE" sz="850" spc="40"/>
              <a:t>Schulsozialarbeit</a:t>
            </a:r>
            <a:br>
              <a:rPr lang="de-DE" sz="850" spc="40"/>
            </a:br>
            <a:r>
              <a:rPr lang="de-DE" sz="850" b="1" spc="40"/>
              <a:t>Stadt Bern</a:t>
            </a:r>
            <a:br>
              <a:rPr lang="de-DE" sz="850" b="1" spc="40"/>
            </a:br>
            <a:endParaRPr lang="de-DE" sz="850" b="1" spc="40"/>
          </a:p>
          <a:p>
            <a:pPr>
              <a:spcBef>
                <a:spcPct val="50000"/>
              </a:spcBef>
              <a:defRPr/>
            </a:pPr>
            <a:endParaRPr lang="de-DE" sz="850"/>
          </a:p>
        </p:txBody>
      </p:sp>
      <p:pic>
        <p:nvPicPr>
          <p:cNvPr id="8" name="Picture 7" descr="logo_bernstadt"/>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8705851" y="323851"/>
            <a:ext cx="368300"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feld 8"/>
          <p:cNvSpPr txBox="1"/>
          <p:nvPr userDrawn="1"/>
        </p:nvSpPr>
        <p:spPr>
          <a:xfrm>
            <a:off x="10429180" y="6343461"/>
            <a:ext cx="288032" cy="338554"/>
          </a:xfrm>
          <a:prstGeom prst="rect">
            <a:avLst/>
          </a:prstGeom>
          <a:noFill/>
        </p:spPr>
        <p:txBody>
          <a:bodyPr wrap="square" rtlCol="0">
            <a:spAutoFit/>
          </a:bodyPr>
          <a:lstStyle/>
          <a:p>
            <a:r>
              <a:rPr lang="de-CH" sz="1600">
                <a:latin typeface="Arial"/>
                <a:cs typeface="Arial"/>
              </a:rPr>
              <a:t>|</a:t>
            </a:r>
            <a:endParaRPr lang="de-CH" sz="1600"/>
          </a:p>
        </p:txBody>
      </p:sp>
      <p:pic>
        <p:nvPicPr>
          <p:cNvPr id="10" name="Grafik 9"/>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596436" y="6394015"/>
            <a:ext cx="2562171" cy="288000"/>
          </a:xfrm>
          <a:prstGeom prst="rect">
            <a:avLst/>
          </a:prstGeom>
        </p:spPr>
      </p:pic>
    </p:spTree>
    <p:extLst>
      <p:ext uri="{BB962C8B-B14F-4D97-AF65-F5344CB8AC3E}">
        <p14:creationId xmlns:p14="http://schemas.microsoft.com/office/powerpoint/2010/main" val="56006664"/>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Lst>
  <p:hf sldNum="0" hdr="0" dt="0"/>
  <p:txStyles>
    <p:titleStyle>
      <a:lvl1pPr algn="ctr" defTabSz="914400" rtl="0" eaLnBrk="1" latinLnBrk="0" hangingPunct="1">
        <a:lnSpc>
          <a:spcPts val="2900"/>
        </a:lnSpc>
        <a:spcBef>
          <a:spcPct val="0"/>
        </a:spcBef>
        <a:buNone/>
        <a:defRPr lang="it-IT" sz="2400" b="1" kern="1200" dirty="0" smtClean="0">
          <a:solidFill>
            <a:schemeClr val="tx1"/>
          </a:solidFill>
          <a:latin typeface="+mn-lt"/>
          <a:ea typeface="+mn-ea"/>
          <a:cs typeface="+mn-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66700" indent="-266700" algn="l" defTabSz="914400" rtl="0" eaLnBrk="1" latinLnBrk="0" hangingPunct="1">
        <a:spcBef>
          <a:spcPct val="20000"/>
        </a:spcBef>
        <a:buSzPct val="80000"/>
        <a:buFont typeface="Arial" pitchFamily="34" charset="0"/>
        <a:buChar char="•"/>
        <a:defRPr sz="2000" b="0" kern="1200">
          <a:solidFill>
            <a:schemeClr val="tx1"/>
          </a:solidFill>
          <a:latin typeface="+mn-lt"/>
          <a:ea typeface="+mn-ea"/>
          <a:cs typeface="+mn-cs"/>
        </a:defRPr>
      </a:lvl1pPr>
      <a:lvl2pPr marL="542925" indent="-276225" algn="l" defTabSz="914400" rtl="0" eaLnBrk="1" latinLnBrk="0" hangingPunct="1">
        <a:spcBef>
          <a:spcPct val="20000"/>
        </a:spcBef>
        <a:buSzPct val="80000"/>
        <a:buFont typeface="Symbol" pitchFamily="18" charset="2"/>
        <a:buChar char="-"/>
        <a:defRPr sz="1600" kern="1200">
          <a:solidFill>
            <a:schemeClr val="tx1"/>
          </a:solidFill>
          <a:latin typeface="+mn-lt"/>
          <a:ea typeface="+mn-ea"/>
          <a:cs typeface="+mn-cs"/>
        </a:defRPr>
      </a:lvl2pPr>
      <a:lvl3pPr marL="809625" indent="-266700" algn="l" defTabSz="914400" rtl="0" eaLnBrk="1" latinLnBrk="0" hangingPunct="1">
        <a:spcBef>
          <a:spcPct val="20000"/>
        </a:spcBef>
        <a:buSzPct val="80000"/>
        <a:buFont typeface="Symbol" pitchFamily="18" charset="2"/>
        <a:buChar char="-"/>
        <a:defRPr sz="1600" kern="1200">
          <a:solidFill>
            <a:schemeClr val="tx1"/>
          </a:solidFill>
          <a:latin typeface="+mn-lt"/>
          <a:ea typeface="+mn-ea"/>
          <a:cs typeface="+mn-cs"/>
        </a:defRPr>
      </a:lvl3pPr>
      <a:lvl4pPr marL="1076325" indent="-266700" algn="l" defTabSz="914400" rtl="0" eaLnBrk="1" latinLnBrk="0" hangingPunct="1">
        <a:spcBef>
          <a:spcPct val="20000"/>
        </a:spcBef>
        <a:buSzPct val="80000"/>
        <a:buFont typeface="Symbol" pitchFamily="18" charset="2"/>
        <a:buChar char="-"/>
        <a:defRPr sz="1600" kern="1200">
          <a:solidFill>
            <a:schemeClr val="tx1"/>
          </a:solidFill>
          <a:latin typeface="+mn-lt"/>
          <a:ea typeface="+mn-ea"/>
          <a:cs typeface="+mn-cs"/>
        </a:defRPr>
      </a:lvl4pPr>
      <a:lvl5pPr marL="1343025" indent="-266700" algn="l" defTabSz="914400" rtl="0" eaLnBrk="1" latinLnBrk="0" hangingPunct="1">
        <a:spcBef>
          <a:spcPct val="20000"/>
        </a:spcBef>
        <a:buSzPct val="80000"/>
        <a:buFont typeface="Symbol" pitchFamily="18"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mawe-bern.ch/schulkreis/aktuell/beurteilung"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hyperlink" Target="mailto:sarah.putze@gmx.ch" TargetMode="Externa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image" Target="../media/image21.emf"/><Relationship Id="rId1" Type="http://schemas.openxmlformats.org/officeDocument/2006/relationships/slideLayout" Target="../slideLayouts/slideLayout25.xml"/><Relationship Id="rId6" Type="http://schemas.openxmlformats.org/officeDocument/2006/relationships/image" Target="../media/image23.png"/><Relationship Id="rId5" Type="http://schemas.openxmlformats.org/officeDocument/2006/relationships/hyperlink" Target="https://youtu.be/L0bQRAcr1ig" TargetMode="External"/><Relationship Id="rId4" Type="http://schemas.openxmlformats.org/officeDocument/2006/relationships/hyperlink" Target="https://youtu.be/MdEL7oAWh7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mawe-bern.ch/pestalozzi/mitwirkung/elternrat"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CH" b="1" dirty="0">
                <a:latin typeface="+mn-lt"/>
              </a:rPr>
              <a:t>Elternversammlung</a:t>
            </a:r>
          </a:p>
        </p:txBody>
      </p:sp>
      <p:sp>
        <p:nvSpPr>
          <p:cNvPr id="3" name="Untertitel 2"/>
          <p:cNvSpPr>
            <a:spLocks noGrp="1"/>
          </p:cNvSpPr>
          <p:nvPr>
            <p:ph type="subTitle" idx="1"/>
          </p:nvPr>
        </p:nvSpPr>
        <p:spPr/>
        <p:txBody>
          <a:bodyPr/>
          <a:lstStyle/>
          <a:p>
            <a:r>
              <a:rPr lang="de-CH" dirty="0"/>
              <a:t>Allgemeine Informationen zum Schuljahr 2026/2027</a:t>
            </a:r>
          </a:p>
        </p:txBody>
      </p:sp>
    </p:spTree>
    <p:extLst>
      <p:ext uri="{BB962C8B-B14F-4D97-AF65-F5344CB8AC3E}">
        <p14:creationId xmlns:p14="http://schemas.microsoft.com/office/powerpoint/2010/main" val="24182794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86FEC2-9B9F-E8B3-2860-F58066BE6B5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AED7F67-21AE-973D-5B4E-51E2C60148C0}"/>
              </a:ext>
            </a:extLst>
          </p:cNvPr>
          <p:cNvSpPr>
            <a:spLocks noGrp="1"/>
          </p:cNvSpPr>
          <p:nvPr>
            <p:ph type="title"/>
          </p:nvPr>
        </p:nvSpPr>
        <p:spPr/>
        <p:txBody>
          <a:bodyPr/>
          <a:lstStyle/>
          <a:p>
            <a:r>
              <a:rPr lang="de-DE" dirty="0"/>
              <a:t>Neubau Schulhaus </a:t>
            </a:r>
            <a:r>
              <a:rPr lang="de-DE" dirty="0" err="1"/>
              <a:t>Weissenbühl</a:t>
            </a:r>
            <a:endParaRPr lang="de-CH" dirty="0"/>
          </a:p>
        </p:txBody>
      </p:sp>
      <p:sp>
        <p:nvSpPr>
          <p:cNvPr id="3" name="Inhaltsplatzhalter 2">
            <a:extLst>
              <a:ext uri="{FF2B5EF4-FFF2-40B4-BE49-F238E27FC236}">
                <a16:creationId xmlns:a16="http://schemas.microsoft.com/office/drawing/2014/main" id="{E33BA2A1-78B2-9A5B-122D-DCF6E32C09C5}"/>
              </a:ext>
            </a:extLst>
          </p:cNvPr>
          <p:cNvSpPr>
            <a:spLocks noGrp="1"/>
          </p:cNvSpPr>
          <p:nvPr>
            <p:ph idx="1"/>
          </p:nvPr>
        </p:nvSpPr>
        <p:spPr>
          <a:xfrm>
            <a:off x="838200" y="1485900"/>
            <a:ext cx="10984606" cy="4840816"/>
          </a:xfrm>
        </p:spPr>
        <p:txBody>
          <a:bodyPr>
            <a:normAutofit/>
          </a:bodyPr>
          <a:lstStyle/>
          <a:p>
            <a:pPr marL="0" indent="0" algn="l">
              <a:lnSpc>
                <a:spcPct val="100000"/>
              </a:lnSpc>
              <a:buNone/>
            </a:pPr>
            <a:endParaRPr lang="de-CH" sz="2000" dirty="0"/>
          </a:p>
          <a:p>
            <a:pPr lvl="0" algn="l">
              <a:lnSpc>
                <a:spcPct val="100000"/>
              </a:lnSpc>
            </a:pPr>
            <a:r>
              <a:rPr lang="de-CH" sz="2000" dirty="0"/>
              <a:t>Im Jahr 2028 wird der Standort Weissenbühl eröffnet.</a:t>
            </a:r>
          </a:p>
          <a:p>
            <a:pPr algn="l">
              <a:lnSpc>
                <a:spcPct val="100000"/>
              </a:lnSpc>
            </a:pPr>
            <a:r>
              <a:rPr lang="de-CH" sz="2000" dirty="0"/>
              <a:t>An diesem neuen Standort werden Kinder vom Kindergarten bis zur 9. Klasse unterrichtet.</a:t>
            </a:r>
          </a:p>
          <a:p>
            <a:pPr algn="l">
              <a:lnSpc>
                <a:spcPct val="100000"/>
              </a:lnSpc>
            </a:pPr>
            <a:r>
              <a:rPr lang="de-CH" sz="2000" dirty="0"/>
              <a:t>Das Schulhaus wird mit Kindern aus den Schulen Pestalozzi, </a:t>
            </a:r>
            <a:r>
              <a:rPr lang="de-CH" sz="2000" dirty="0" err="1"/>
              <a:t>Sulgenbach</a:t>
            </a:r>
            <a:r>
              <a:rPr lang="de-CH" sz="2000" dirty="0"/>
              <a:t> und Munzinger gefüllt.</a:t>
            </a:r>
          </a:p>
          <a:p>
            <a:pPr algn="l">
              <a:lnSpc>
                <a:spcPct val="100000"/>
              </a:lnSpc>
            </a:pPr>
            <a:r>
              <a:rPr lang="de-CH" sz="2000" dirty="0"/>
              <a:t>Pestalozzi gibt 8 Klassen vom Kindergarten bis zur 6. Klasse, Marzili-</a:t>
            </a:r>
            <a:r>
              <a:rPr lang="de-CH" sz="2000" dirty="0" err="1"/>
              <a:t>Sulgenbach</a:t>
            </a:r>
            <a:r>
              <a:rPr lang="de-CH" sz="2000" dirty="0"/>
              <a:t> 4 Klassen und Munzinger 6-8 Klassen ab.</a:t>
            </a:r>
          </a:p>
          <a:p>
            <a:pPr algn="l">
              <a:lnSpc>
                <a:spcPct val="100000"/>
              </a:lnSpc>
            </a:pPr>
            <a:r>
              <a:rPr lang="de-CH" sz="2000" dirty="0"/>
              <a:t>Die Einteilung erfolgt aufgrund geographischer Kriterien und nicht zwingend analog zu den aktuell bestehenden Klassen. Auch die Klassen im Pestalozzi werden sich verändern.</a:t>
            </a:r>
          </a:p>
          <a:p>
            <a:pPr algn="l">
              <a:lnSpc>
                <a:spcPct val="100000"/>
              </a:lnSpc>
            </a:pPr>
            <a:r>
              <a:rPr lang="de-CH" sz="2000" dirty="0"/>
              <a:t>Die definitive Klasseneinteilung erfolgt im Mai 2028.</a:t>
            </a:r>
          </a:p>
          <a:p>
            <a:pPr marL="0" indent="0" algn="l">
              <a:buNone/>
            </a:pPr>
            <a:endParaRPr lang="de-CH" sz="2400" b="1" dirty="0"/>
          </a:p>
          <a:p>
            <a:pPr algn="ctr"/>
            <a:endParaRPr lang="de-CH" dirty="0"/>
          </a:p>
        </p:txBody>
      </p:sp>
      <p:sp>
        <p:nvSpPr>
          <p:cNvPr id="4" name="Fußzeilenplatzhalter 3">
            <a:extLst>
              <a:ext uri="{FF2B5EF4-FFF2-40B4-BE49-F238E27FC236}">
                <a16:creationId xmlns:a16="http://schemas.microsoft.com/office/drawing/2014/main" id="{A807BE18-B4DD-2DF7-77F3-60EBABFB75C3}"/>
              </a:ext>
            </a:extLst>
          </p:cNvPr>
          <p:cNvSpPr>
            <a:spLocks noGrp="1"/>
          </p:cNvSpPr>
          <p:nvPr>
            <p:ph type="ftr" sz="quarter" idx="11"/>
          </p:nvPr>
        </p:nvSpPr>
        <p:spPr/>
        <p:txBody>
          <a:bodyPr/>
          <a:lstStyle/>
          <a:p>
            <a:r>
              <a:rPr lang="de-DE" b="1"/>
              <a:t>Elternversammlung Schuljahr 2026/2027</a:t>
            </a:r>
            <a:endParaRPr lang="de-CH" dirty="0"/>
          </a:p>
        </p:txBody>
      </p:sp>
    </p:spTree>
    <p:extLst>
      <p:ext uri="{BB962C8B-B14F-4D97-AF65-F5344CB8AC3E}">
        <p14:creationId xmlns:p14="http://schemas.microsoft.com/office/powerpoint/2010/main" val="2211516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B3384-9829-60A5-F7EB-1EE890F1B87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BB7D0CE-99C4-7450-D4CC-DB37F22724BE}"/>
              </a:ext>
            </a:extLst>
          </p:cNvPr>
          <p:cNvSpPr>
            <a:spLocks noGrp="1"/>
          </p:cNvSpPr>
          <p:nvPr>
            <p:ph type="title"/>
          </p:nvPr>
        </p:nvSpPr>
        <p:spPr/>
        <p:txBody>
          <a:bodyPr/>
          <a:lstStyle/>
          <a:p>
            <a:r>
              <a:rPr lang="de-DE" dirty="0"/>
              <a:t>Hausaufgaben</a:t>
            </a:r>
            <a:endParaRPr lang="de-CH" dirty="0"/>
          </a:p>
        </p:txBody>
      </p:sp>
      <p:sp>
        <p:nvSpPr>
          <p:cNvPr id="3" name="Inhaltsplatzhalter 2">
            <a:extLst>
              <a:ext uri="{FF2B5EF4-FFF2-40B4-BE49-F238E27FC236}">
                <a16:creationId xmlns:a16="http://schemas.microsoft.com/office/drawing/2014/main" id="{4C3D2D92-8286-D325-95DF-823A4EA8463C}"/>
              </a:ext>
            </a:extLst>
          </p:cNvPr>
          <p:cNvSpPr>
            <a:spLocks noGrp="1"/>
          </p:cNvSpPr>
          <p:nvPr>
            <p:ph idx="1"/>
          </p:nvPr>
        </p:nvSpPr>
        <p:spPr>
          <a:xfrm>
            <a:off x="838200" y="1485900"/>
            <a:ext cx="10984606" cy="4840816"/>
          </a:xfrm>
        </p:spPr>
        <p:txBody>
          <a:bodyPr>
            <a:normAutofit fontScale="85000" lnSpcReduction="20000"/>
          </a:bodyPr>
          <a:lstStyle/>
          <a:p>
            <a:pPr marL="0" indent="0" algn="l">
              <a:buNone/>
            </a:pPr>
            <a:r>
              <a:rPr lang="de-CH" sz="2400" b="1" dirty="0"/>
              <a:t>1./2. Klasse</a:t>
            </a:r>
          </a:p>
          <a:p>
            <a:pPr algn="l"/>
            <a:r>
              <a:rPr lang="de-CH" sz="2400" dirty="0"/>
              <a:t>Auf der Unterstufe werden keine Hausaufgaben erteilt.</a:t>
            </a:r>
          </a:p>
          <a:p>
            <a:pPr algn="l"/>
            <a:endParaRPr lang="de-CH" sz="2400" dirty="0"/>
          </a:p>
          <a:p>
            <a:pPr marL="0" indent="0" algn="l">
              <a:buNone/>
            </a:pPr>
            <a:r>
              <a:rPr lang="de-CH" sz="2400" b="1" dirty="0"/>
              <a:t>3./4. Klasse</a:t>
            </a:r>
          </a:p>
          <a:p>
            <a:pPr algn="l"/>
            <a:r>
              <a:rPr lang="de-CH" sz="2400" dirty="0"/>
              <a:t>Auf der unteren Mittelstufe können, müssen aber nicht, wöchentlich bis 30 Minuten vor- oder nachbereitende Hausaufgaben erteilt werden.</a:t>
            </a:r>
          </a:p>
          <a:p>
            <a:pPr algn="l"/>
            <a:r>
              <a:rPr lang="de-CH" sz="2400" dirty="0"/>
              <a:t>20 Minuten Üben wird in den täglichen Unterricht integriert.</a:t>
            </a:r>
          </a:p>
          <a:p>
            <a:pPr algn="l"/>
            <a:endParaRPr lang="de-CH" sz="2400" b="1" dirty="0"/>
          </a:p>
          <a:p>
            <a:pPr marL="0" indent="0" algn="l">
              <a:buNone/>
            </a:pPr>
            <a:r>
              <a:rPr lang="de-CH" sz="2400" b="1" dirty="0"/>
              <a:t>5./6. Klasse</a:t>
            </a:r>
          </a:p>
          <a:p>
            <a:pPr algn="l"/>
            <a:r>
              <a:rPr lang="de-CH" sz="2400" dirty="0"/>
              <a:t>Auf der Mittelstufe können (aber müssen nicht) Hausaufgaben im Rahmen von bis zu 45 Minuten pro Woche erteilt werden. </a:t>
            </a:r>
          </a:p>
          <a:p>
            <a:pPr algn="l"/>
            <a:r>
              <a:rPr lang="de-CH" sz="2400" dirty="0"/>
              <a:t>Zusätzlich werden tägliche Übungssequenzen im Unterricht integriert.</a:t>
            </a:r>
          </a:p>
          <a:p>
            <a:pPr marL="0" indent="0" algn="l">
              <a:buNone/>
            </a:pPr>
            <a:endParaRPr lang="de-CH" sz="2400" dirty="0"/>
          </a:p>
          <a:p>
            <a:pPr algn="l"/>
            <a:r>
              <a:rPr lang="de-CH" sz="2400" dirty="0"/>
              <a:t>Weitere Informationen zu den Hausaufgaben erhalten Sie an der Elternversammlung. </a:t>
            </a:r>
          </a:p>
          <a:p>
            <a:pPr algn="ctr"/>
            <a:endParaRPr lang="de-CH" dirty="0"/>
          </a:p>
        </p:txBody>
      </p:sp>
      <p:sp>
        <p:nvSpPr>
          <p:cNvPr id="4" name="Fußzeilenplatzhalter 3">
            <a:extLst>
              <a:ext uri="{FF2B5EF4-FFF2-40B4-BE49-F238E27FC236}">
                <a16:creationId xmlns:a16="http://schemas.microsoft.com/office/drawing/2014/main" id="{E1328ECD-689C-D012-66AC-53A09AD861E0}"/>
              </a:ext>
            </a:extLst>
          </p:cNvPr>
          <p:cNvSpPr>
            <a:spLocks noGrp="1"/>
          </p:cNvSpPr>
          <p:nvPr>
            <p:ph type="ftr" sz="quarter" idx="11"/>
          </p:nvPr>
        </p:nvSpPr>
        <p:spPr/>
        <p:txBody>
          <a:bodyPr/>
          <a:lstStyle/>
          <a:p>
            <a:r>
              <a:rPr lang="de-DE" b="1"/>
              <a:t>Elternversammlung Schuljahr 2026/2027</a:t>
            </a:r>
            <a:endParaRPr lang="de-CH" dirty="0"/>
          </a:p>
        </p:txBody>
      </p:sp>
    </p:spTree>
    <p:extLst>
      <p:ext uri="{BB962C8B-B14F-4D97-AF65-F5344CB8AC3E}">
        <p14:creationId xmlns:p14="http://schemas.microsoft.com/office/powerpoint/2010/main" val="1289225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C96F2-952A-7094-BBAB-632C04ABDA7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74D853C-1828-A18B-B046-560FD45CF112}"/>
              </a:ext>
            </a:extLst>
          </p:cNvPr>
          <p:cNvSpPr>
            <a:spLocks noGrp="1"/>
          </p:cNvSpPr>
          <p:nvPr>
            <p:ph type="title"/>
          </p:nvPr>
        </p:nvSpPr>
        <p:spPr/>
        <p:txBody>
          <a:bodyPr/>
          <a:lstStyle/>
          <a:p>
            <a:r>
              <a:rPr lang="de-DE" dirty="0"/>
              <a:t>Französisch</a:t>
            </a:r>
            <a:endParaRPr lang="de-CH" dirty="0"/>
          </a:p>
        </p:txBody>
      </p:sp>
      <p:sp>
        <p:nvSpPr>
          <p:cNvPr id="3" name="Inhaltsplatzhalter 2">
            <a:extLst>
              <a:ext uri="{FF2B5EF4-FFF2-40B4-BE49-F238E27FC236}">
                <a16:creationId xmlns:a16="http://schemas.microsoft.com/office/drawing/2014/main" id="{E9EC390D-EB5D-8F0B-238F-D931D5D0A15C}"/>
              </a:ext>
            </a:extLst>
          </p:cNvPr>
          <p:cNvSpPr>
            <a:spLocks noGrp="1"/>
          </p:cNvSpPr>
          <p:nvPr>
            <p:ph idx="1"/>
          </p:nvPr>
        </p:nvSpPr>
        <p:spPr>
          <a:xfrm>
            <a:off x="838200" y="1690688"/>
            <a:ext cx="10515600" cy="3609975"/>
          </a:xfrm>
        </p:spPr>
        <p:txBody>
          <a:bodyPr>
            <a:normAutofit/>
          </a:bodyPr>
          <a:lstStyle/>
          <a:p>
            <a:pPr marL="0" indent="0" algn="l">
              <a:lnSpc>
                <a:spcPct val="100000"/>
              </a:lnSpc>
              <a:buNone/>
            </a:pPr>
            <a:r>
              <a:rPr lang="de-CH" sz="2000" dirty="0"/>
              <a:t>Im Rahmen eines Pilotversuchs werden bei uns im Schulhaus Pestalozzi seit 2022 zugelassene Lehrmittel im Fach Französisch erprobt:</a:t>
            </a:r>
          </a:p>
          <a:p>
            <a:pPr algn="l">
              <a:lnSpc>
                <a:spcPct val="170000"/>
              </a:lnSpc>
            </a:pPr>
            <a:r>
              <a:rPr lang="de-CH" sz="2000" dirty="0"/>
              <a:t>3./4. Klassen: Mille </a:t>
            </a:r>
            <a:r>
              <a:rPr lang="de-CH" sz="2000" dirty="0" err="1"/>
              <a:t>feuilles</a:t>
            </a:r>
            <a:r>
              <a:rPr lang="de-CH" sz="2000" dirty="0"/>
              <a:t> und ça </a:t>
            </a:r>
            <a:r>
              <a:rPr lang="de-CH" sz="2000" dirty="0" err="1"/>
              <a:t>roule</a:t>
            </a:r>
            <a:endParaRPr lang="de-CH" sz="2000" dirty="0"/>
          </a:p>
          <a:p>
            <a:pPr algn="l">
              <a:lnSpc>
                <a:spcPct val="170000"/>
              </a:lnSpc>
            </a:pPr>
            <a:r>
              <a:rPr lang="de-CH" sz="2000" dirty="0"/>
              <a:t>5./6. Klassen: Mille </a:t>
            </a:r>
            <a:r>
              <a:rPr lang="de-CH" sz="2000" dirty="0" err="1"/>
              <a:t>feuilles</a:t>
            </a:r>
            <a:r>
              <a:rPr lang="de-CH" sz="2000" dirty="0"/>
              <a:t>, ça </a:t>
            </a:r>
            <a:r>
              <a:rPr lang="de-CH" sz="2000" dirty="0" err="1"/>
              <a:t>roule</a:t>
            </a:r>
            <a:r>
              <a:rPr lang="de-CH" sz="2000" dirty="0"/>
              <a:t> und </a:t>
            </a:r>
            <a:r>
              <a:rPr lang="de-CH" sz="2000" dirty="0" err="1"/>
              <a:t>dis</a:t>
            </a:r>
            <a:r>
              <a:rPr lang="de-CH" sz="2000" dirty="0"/>
              <a:t> </a:t>
            </a:r>
            <a:r>
              <a:rPr lang="de-CH" sz="2000" dirty="0" err="1"/>
              <a:t>donc</a:t>
            </a:r>
            <a:endParaRPr lang="de-CH" sz="2000" dirty="0"/>
          </a:p>
          <a:p>
            <a:pPr algn="l">
              <a:lnSpc>
                <a:spcPct val="100000"/>
              </a:lnSpc>
            </a:pPr>
            <a:r>
              <a:rPr lang="de-DE" sz="2000" dirty="0"/>
              <a:t>Im Frühjahr 2028 wird entschieden, welche Lehrmittel ab Schuljahr 2028/2029 benutzt werden.</a:t>
            </a:r>
            <a:endParaRPr lang="de-CH" sz="2000" dirty="0"/>
          </a:p>
          <a:p>
            <a:pPr algn="l">
              <a:lnSpc>
                <a:spcPct val="170000"/>
              </a:lnSpc>
            </a:pPr>
            <a:endParaRPr lang="de-CH" dirty="0"/>
          </a:p>
          <a:p>
            <a:pPr algn="l">
              <a:lnSpc>
                <a:spcPct val="170000"/>
              </a:lnSpc>
            </a:pPr>
            <a:endParaRPr lang="de-CH" dirty="0"/>
          </a:p>
          <a:p>
            <a:pPr algn="l">
              <a:lnSpc>
                <a:spcPct val="170000"/>
              </a:lnSpc>
            </a:pPr>
            <a:endParaRPr lang="de-CH" sz="2800" dirty="0"/>
          </a:p>
          <a:p>
            <a:pPr algn="l"/>
            <a:endParaRPr lang="de-CH" dirty="0"/>
          </a:p>
        </p:txBody>
      </p:sp>
      <p:sp>
        <p:nvSpPr>
          <p:cNvPr id="4" name="Fußzeilenplatzhalter 3">
            <a:extLst>
              <a:ext uri="{FF2B5EF4-FFF2-40B4-BE49-F238E27FC236}">
                <a16:creationId xmlns:a16="http://schemas.microsoft.com/office/drawing/2014/main" id="{F523C0F1-60B5-E658-45D8-7EA0D89B4103}"/>
              </a:ext>
            </a:extLst>
          </p:cNvPr>
          <p:cNvSpPr>
            <a:spLocks noGrp="1"/>
          </p:cNvSpPr>
          <p:nvPr>
            <p:ph type="ftr" sz="quarter" idx="11"/>
          </p:nvPr>
        </p:nvSpPr>
        <p:spPr/>
        <p:txBody>
          <a:bodyPr/>
          <a:lstStyle/>
          <a:p>
            <a:r>
              <a:rPr lang="de-DE" b="1"/>
              <a:t>Elternversammlung Schuljahr 2026/2027</a:t>
            </a:r>
            <a:endParaRPr lang="de-CH" dirty="0"/>
          </a:p>
        </p:txBody>
      </p:sp>
    </p:spTree>
    <p:extLst>
      <p:ext uri="{BB962C8B-B14F-4D97-AF65-F5344CB8AC3E}">
        <p14:creationId xmlns:p14="http://schemas.microsoft.com/office/powerpoint/2010/main" val="1036898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51CDA-074A-B20E-8595-03ADB1E48E9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CDEE77C-FB68-DC75-3FBE-622F35134718}"/>
              </a:ext>
            </a:extLst>
          </p:cNvPr>
          <p:cNvSpPr>
            <a:spLocks noGrp="1"/>
          </p:cNvSpPr>
          <p:nvPr>
            <p:ph type="title"/>
          </p:nvPr>
        </p:nvSpPr>
        <p:spPr/>
        <p:txBody>
          <a:bodyPr/>
          <a:lstStyle/>
          <a:p>
            <a:r>
              <a:rPr lang="de-DE" dirty="0"/>
              <a:t>Beurteilung </a:t>
            </a:r>
            <a:endParaRPr lang="de-CH" dirty="0"/>
          </a:p>
        </p:txBody>
      </p:sp>
      <p:sp>
        <p:nvSpPr>
          <p:cNvPr id="3" name="Inhaltsplatzhalter 2">
            <a:extLst>
              <a:ext uri="{FF2B5EF4-FFF2-40B4-BE49-F238E27FC236}">
                <a16:creationId xmlns:a16="http://schemas.microsoft.com/office/drawing/2014/main" id="{5D3A183D-3140-D61F-9389-A5F56E20002A}"/>
              </a:ext>
            </a:extLst>
          </p:cNvPr>
          <p:cNvSpPr>
            <a:spLocks noGrp="1"/>
          </p:cNvSpPr>
          <p:nvPr>
            <p:ph idx="1"/>
          </p:nvPr>
        </p:nvSpPr>
        <p:spPr>
          <a:xfrm>
            <a:off x="838200" y="1569027"/>
            <a:ext cx="10515600" cy="4757689"/>
          </a:xfrm>
        </p:spPr>
        <p:txBody>
          <a:bodyPr>
            <a:normAutofit fontScale="92500" lnSpcReduction="10000"/>
          </a:bodyPr>
          <a:lstStyle/>
          <a:p>
            <a:pPr algn="l">
              <a:lnSpc>
                <a:spcPct val="110000"/>
              </a:lnSpc>
            </a:pPr>
            <a:r>
              <a:rPr lang="de-DE" sz="2200" dirty="0"/>
              <a:t>Im Schulkreis Mattenhof-</a:t>
            </a:r>
            <a:r>
              <a:rPr lang="de-DE" sz="2200" dirty="0" err="1"/>
              <a:t>Weissenbühl</a:t>
            </a:r>
            <a:r>
              <a:rPr lang="de-DE" sz="2200" dirty="0"/>
              <a:t> stellen wir schrittweise auf eine förder- und  kompetenzorientierte Beurteilung ohne Noten um.</a:t>
            </a:r>
          </a:p>
          <a:p>
            <a:pPr marL="285750" indent="-285750" algn="l">
              <a:lnSpc>
                <a:spcPct val="150000"/>
              </a:lnSpc>
              <a:buFont typeface="Arial" panose="020B0604020202020204" pitchFamily="34" charset="0"/>
              <a:buChar char="•"/>
            </a:pPr>
            <a:r>
              <a:rPr lang="de-DE" sz="2200" dirty="0"/>
              <a:t>Ziffernoten bieten nur einen eingeschränkten Einblick in die individuellen Lernfortschritte.</a:t>
            </a:r>
          </a:p>
          <a:p>
            <a:pPr marL="285750" indent="-285750" algn="l">
              <a:lnSpc>
                <a:spcPct val="150000"/>
              </a:lnSpc>
              <a:buFont typeface="Arial" panose="020B0604020202020204" pitchFamily="34" charset="0"/>
              <a:buChar char="•"/>
            </a:pPr>
            <a:r>
              <a:rPr lang="de-DE" sz="2200" dirty="0"/>
              <a:t>Ziel: Ab Sommer 2027 verzichten wir während des Schuljahres vollständig auf Noten.</a:t>
            </a:r>
          </a:p>
          <a:p>
            <a:pPr algn="l">
              <a:lnSpc>
                <a:spcPct val="100000"/>
              </a:lnSpc>
            </a:pPr>
            <a:r>
              <a:rPr lang="de-DE" sz="2200" dirty="0"/>
              <a:t>Am Schuljahresende bleiben ab der 4. Klasse Noten bestehen – die kantonalen Vorgaben werden eingehalten.</a:t>
            </a:r>
          </a:p>
          <a:p>
            <a:pPr algn="l">
              <a:lnSpc>
                <a:spcPct val="150000"/>
              </a:lnSpc>
            </a:pPr>
            <a:r>
              <a:rPr lang="de-DE" sz="2200" dirty="0"/>
              <a:t>Wir führen Teilkonzepte schrittweise ein und prüfen deren Wirkung sorgfältig.</a:t>
            </a:r>
          </a:p>
          <a:p>
            <a:pPr algn="l">
              <a:lnSpc>
                <a:spcPct val="150000"/>
              </a:lnSpc>
            </a:pPr>
            <a:r>
              <a:rPr lang="de-DE" sz="2200" dirty="0"/>
              <a:t>Wir werden von Fachpersonen der PH Bern professionell begleitet.</a:t>
            </a:r>
          </a:p>
          <a:p>
            <a:pPr algn="l">
              <a:lnSpc>
                <a:spcPct val="150000"/>
              </a:lnSpc>
            </a:pPr>
            <a:r>
              <a:rPr lang="de-DE" sz="2200" dirty="0"/>
              <a:t>Wir pflegen den Austausch und die Zusammenarbeit mit Schulen, die diesen Weg bereits gehen.</a:t>
            </a:r>
          </a:p>
          <a:p>
            <a:pPr marL="285750" indent="-285750" algn="l">
              <a:lnSpc>
                <a:spcPct val="150000"/>
              </a:lnSpc>
              <a:buFont typeface="Arial" panose="020B0604020202020204" pitchFamily="34" charset="0"/>
              <a:buChar char="•"/>
            </a:pPr>
            <a:endParaRPr lang="de-DE" sz="2000" dirty="0"/>
          </a:p>
          <a:p>
            <a:pPr algn="l"/>
            <a:endParaRPr lang="de-CH" dirty="0"/>
          </a:p>
        </p:txBody>
      </p:sp>
      <p:sp>
        <p:nvSpPr>
          <p:cNvPr id="4" name="Fußzeilenplatzhalter 3">
            <a:extLst>
              <a:ext uri="{FF2B5EF4-FFF2-40B4-BE49-F238E27FC236}">
                <a16:creationId xmlns:a16="http://schemas.microsoft.com/office/drawing/2014/main" id="{8191749A-703B-7BC0-289E-4BDFFEBE8EA2}"/>
              </a:ext>
            </a:extLst>
          </p:cNvPr>
          <p:cNvSpPr>
            <a:spLocks noGrp="1"/>
          </p:cNvSpPr>
          <p:nvPr>
            <p:ph type="ftr" sz="quarter" idx="11"/>
          </p:nvPr>
        </p:nvSpPr>
        <p:spPr/>
        <p:txBody>
          <a:bodyPr/>
          <a:lstStyle/>
          <a:p>
            <a:r>
              <a:rPr lang="de-DE" b="1"/>
              <a:t>Elternversammlung Schuljahr 2026/2027</a:t>
            </a:r>
            <a:endParaRPr lang="de-CH" dirty="0"/>
          </a:p>
        </p:txBody>
      </p:sp>
    </p:spTree>
    <p:extLst>
      <p:ext uri="{BB962C8B-B14F-4D97-AF65-F5344CB8AC3E}">
        <p14:creationId xmlns:p14="http://schemas.microsoft.com/office/powerpoint/2010/main" val="1690295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B1D2D-E633-7436-382D-F731E801080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427BDF7-1C4E-E5C1-682B-54C4BAB115D1}"/>
              </a:ext>
            </a:extLst>
          </p:cNvPr>
          <p:cNvSpPr>
            <a:spLocks noGrp="1"/>
          </p:cNvSpPr>
          <p:nvPr>
            <p:ph type="title"/>
          </p:nvPr>
        </p:nvSpPr>
        <p:spPr/>
        <p:txBody>
          <a:bodyPr/>
          <a:lstStyle/>
          <a:p>
            <a:r>
              <a:rPr lang="de-DE" dirty="0"/>
              <a:t>Beurteilung </a:t>
            </a:r>
            <a:endParaRPr lang="de-CH" dirty="0"/>
          </a:p>
        </p:txBody>
      </p:sp>
      <p:sp>
        <p:nvSpPr>
          <p:cNvPr id="4" name="Fußzeilenplatzhalter 3">
            <a:extLst>
              <a:ext uri="{FF2B5EF4-FFF2-40B4-BE49-F238E27FC236}">
                <a16:creationId xmlns:a16="http://schemas.microsoft.com/office/drawing/2014/main" id="{A9A073D5-AC8D-08E1-F5F6-74442592CBC3}"/>
              </a:ext>
            </a:extLst>
          </p:cNvPr>
          <p:cNvSpPr>
            <a:spLocks noGrp="1"/>
          </p:cNvSpPr>
          <p:nvPr>
            <p:ph type="ftr" sz="quarter" idx="11"/>
          </p:nvPr>
        </p:nvSpPr>
        <p:spPr/>
        <p:txBody>
          <a:bodyPr/>
          <a:lstStyle/>
          <a:p>
            <a:r>
              <a:rPr lang="de-DE" b="1"/>
              <a:t>Elternversammlung Schuljahr 2026/2027</a:t>
            </a:r>
            <a:endParaRPr lang="de-CH" dirty="0"/>
          </a:p>
        </p:txBody>
      </p:sp>
      <p:pic>
        <p:nvPicPr>
          <p:cNvPr id="8" name="Inhaltsplatzhalter 7">
            <a:extLst>
              <a:ext uri="{FF2B5EF4-FFF2-40B4-BE49-F238E27FC236}">
                <a16:creationId xmlns:a16="http://schemas.microsoft.com/office/drawing/2014/main" id="{04FF364F-193E-2BBD-F659-98D09739AA3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8200" y="1823228"/>
            <a:ext cx="8524052" cy="4165058"/>
          </a:xfrm>
          <a:prstGeom prst="rect">
            <a:avLst/>
          </a:prstGeom>
        </p:spPr>
      </p:pic>
      <p:sp>
        <p:nvSpPr>
          <p:cNvPr id="3" name="Textfeld 2">
            <a:extLst>
              <a:ext uri="{FF2B5EF4-FFF2-40B4-BE49-F238E27FC236}">
                <a16:creationId xmlns:a16="http://schemas.microsoft.com/office/drawing/2014/main" id="{EC4DE648-1441-1ED2-0953-BDAA5BEA5031}"/>
              </a:ext>
            </a:extLst>
          </p:cNvPr>
          <p:cNvSpPr txBox="1"/>
          <p:nvPr/>
        </p:nvSpPr>
        <p:spPr>
          <a:xfrm>
            <a:off x="838200" y="1423181"/>
            <a:ext cx="10515600" cy="461665"/>
          </a:xfrm>
          <a:prstGeom prst="rect">
            <a:avLst/>
          </a:prstGeom>
          <a:noFill/>
        </p:spPr>
        <p:txBody>
          <a:bodyPr wrap="square" rtlCol="0">
            <a:spAutoFit/>
          </a:bodyPr>
          <a:lstStyle/>
          <a:p>
            <a:r>
              <a:rPr lang="de-DE" sz="2400" dirty="0"/>
              <a:t>Ziffernnoten – in der Gesellschaft </a:t>
            </a:r>
            <a:r>
              <a:rPr lang="de-DE" sz="2400" dirty="0" err="1"/>
              <a:t>heiss</a:t>
            </a:r>
            <a:r>
              <a:rPr lang="de-DE" sz="2400" dirty="0"/>
              <a:t> diskutiert</a:t>
            </a:r>
            <a:endParaRPr lang="de-CH" sz="2400" dirty="0"/>
          </a:p>
        </p:txBody>
      </p:sp>
    </p:spTree>
    <p:extLst>
      <p:ext uri="{BB962C8B-B14F-4D97-AF65-F5344CB8AC3E}">
        <p14:creationId xmlns:p14="http://schemas.microsoft.com/office/powerpoint/2010/main" val="17890801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A9E8F-A582-2AF7-A4C1-8B83F9E26D0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55591BD-0173-AFFC-BDBB-8C68F6B97438}"/>
              </a:ext>
            </a:extLst>
          </p:cNvPr>
          <p:cNvSpPr>
            <a:spLocks noGrp="1"/>
          </p:cNvSpPr>
          <p:nvPr>
            <p:ph type="title"/>
          </p:nvPr>
        </p:nvSpPr>
        <p:spPr/>
        <p:txBody>
          <a:bodyPr/>
          <a:lstStyle/>
          <a:p>
            <a:r>
              <a:rPr lang="de-DE" dirty="0"/>
              <a:t>Beurteilung </a:t>
            </a:r>
            <a:endParaRPr lang="de-CH" dirty="0"/>
          </a:p>
        </p:txBody>
      </p:sp>
      <p:sp>
        <p:nvSpPr>
          <p:cNvPr id="4" name="Fußzeilenplatzhalter 3">
            <a:extLst>
              <a:ext uri="{FF2B5EF4-FFF2-40B4-BE49-F238E27FC236}">
                <a16:creationId xmlns:a16="http://schemas.microsoft.com/office/drawing/2014/main" id="{1FC1761B-4B45-A705-50F3-902695D3F37C}"/>
              </a:ext>
            </a:extLst>
          </p:cNvPr>
          <p:cNvSpPr>
            <a:spLocks noGrp="1"/>
          </p:cNvSpPr>
          <p:nvPr>
            <p:ph type="ftr" sz="quarter" idx="11"/>
          </p:nvPr>
        </p:nvSpPr>
        <p:spPr/>
        <p:txBody>
          <a:bodyPr/>
          <a:lstStyle/>
          <a:p>
            <a:r>
              <a:rPr lang="de-DE" b="1"/>
              <a:t>Elternversammlung Schuljahr 2026/2027</a:t>
            </a:r>
            <a:endParaRPr lang="de-CH" dirty="0"/>
          </a:p>
        </p:txBody>
      </p:sp>
      <p:sp>
        <p:nvSpPr>
          <p:cNvPr id="3" name="Textfeld 2">
            <a:extLst>
              <a:ext uri="{FF2B5EF4-FFF2-40B4-BE49-F238E27FC236}">
                <a16:creationId xmlns:a16="http://schemas.microsoft.com/office/drawing/2014/main" id="{1EC645D0-86C4-D016-549E-0AED3E0A810B}"/>
              </a:ext>
            </a:extLst>
          </p:cNvPr>
          <p:cNvSpPr txBox="1"/>
          <p:nvPr/>
        </p:nvSpPr>
        <p:spPr>
          <a:xfrm>
            <a:off x="838200" y="1453896"/>
            <a:ext cx="10515600" cy="461665"/>
          </a:xfrm>
          <a:prstGeom prst="rect">
            <a:avLst/>
          </a:prstGeom>
          <a:noFill/>
        </p:spPr>
        <p:txBody>
          <a:bodyPr wrap="square" rtlCol="0">
            <a:spAutoFit/>
          </a:bodyPr>
          <a:lstStyle/>
          <a:p>
            <a:r>
              <a:rPr lang="de-DE" sz="2400" dirty="0"/>
              <a:t>Fehlende Aussagekraft von Noten</a:t>
            </a:r>
            <a:endParaRPr lang="de-CH" sz="2400" dirty="0"/>
          </a:p>
        </p:txBody>
      </p:sp>
      <p:pic>
        <p:nvPicPr>
          <p:cNvPr id="7" name="Inhaltsplatzhalter 5">
            <a:extLst>
              <a:ext uri="{FF2B5EF4-FFF2-40B4-BE49-F238E27FC236}">
                <a16:creationId xmlns:a16="http://schemas.microsoft.com/office/drawing/2014/main" id="{5FA4374B-A635-8597-7C70-B34532F38596}"/>
              </a:ext>
            </a:extLst>
          </p:cNvPr>
          <p:cNvPicPr>
            <a:picLocks noChangeAspect="1"/>
          </p:cNvPicPr>
          <p:nvPr/>
        </p:nvPicPr>
        <p:blipFill rotWithShape="1">
          <a:blip r:embed="rId3"/>
          <a:srcRect l="34525" t="-1" r="15249" b="20666"/>
          <a:stretch>
            <a:fillRect/>
          </a:stretch>
        </p:blipFill>
        <p:spPr bwMode="gray">
          <a:xfrm>
            <a:off x="756249" y="1823228"/>
            <a:ext cx="3606009" cy="3516228"/>
          </a:xfrm>
          <a:prstGeom prst="rect">
            <a:avLst/>
          </a:prstGeom>
        </p:spPr>
      </p:pic>
      <p:sp>
        <p:nvSpPr>
          <p:cNvPr id="12" name="Inhaltsplatzhalter 7">
            <a:extLst>
              <a:ext uri="{FF2B5EF4-FFF2-40B4-BE49-F238E27FC236}">
                <a16:creationId xmlns:a16="http://schemas.microsoft.com/office/drawing/2014/main" id="{DE7BD571-720A-AF86-259A-4FC53A5BBFA7}"/>
              </a:ext>
            </a:extLst>
          </p:cNvPr>
          <p:cNvSpPr txBox="1">
            <a:spLocks/>
          </p:cNvSpPr>
          <p:nvPr/>
        </p:nvSpPr>
        <p:spPr bwMode="gray">
          <a:xfrm>
            <a:off x="4859981" y="1810962"/>
            <a:ext cx="3792710" cy="3528494"/>
          </a:xfrm>
          <a:prstGeom prst="rect">
            <a:avLst/>
          </a:prstGeom>
        </p:spPr>
        <p:txBody>
          <a:bodyPr vert="horz" lIns="0" tIns="0" rIns="0" bIns="0" rtlCol="0" anchor="t">
            <a:noAutofit/>
          </a:bodyPr>
          <a:lstStyle>
            <a:lvl1pPr marL="182563" indent="-182563" algn="l" defTabSz="914400" rtl="0" eaLnBrk="1" latinLnBrk="0" hangingPunct="1">
              <a:spcBef>
                <a:spcPct val="20000"/>
              </a:spcBef>
              <a:buClr>
                <a:schemeClr val="tx1"/>
              </a:buClr>
              <a:buFont typeface="Arial"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1pPr>
            <a:lvl2pPr marL="539750" indent="-182563"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2pPr>
            <a:lvl3pPr marL="898525" indent="-184150"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3pPr>
            <a:lvl4pPr marL="1255713" indent="-184150"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4pPr>
            <a:lvl5pPr marL="1612900" indent="-174625" algn="l" defTabSz="914400" rtl="0" eaLnBrk="1" latinLnBrk="0" hangingPunct="1">
              <a:spcBef>
                <a:spcPct val="20000"/>
              </a:spcBef>
              <a:buFont typeface="TheSans Swisscom Light" pitchFamily="34" charset="0"/>
              <a:buChar char="–"/>
              <a:defRPr lang="en-GB"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5pPr>
            <a:lvl6pPr marL="1970088" indent="-174625"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6pPr>
            <a:lvl7pPr marL="2335213" indent="-182563"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7pPr>
            <a:lvl8pPr marL="2693988" indent="-184150"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8pPr>
            <a:lvl9pPr marL="3051175" indent="-182563"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9pPr>
          </a:lstStyle>
          <a:p>
            <a:pPr marL="0" indent="0">
              <a:buFont typeface="Arial" charset="0"/>
              <a:buNone/>
            </a:pPr>
            <a:endParaRPr lang="de-CH" sz="2000" dirty="0">
              <a:latin typeface="Frutiger LT Com 45 Light"/>
            </a:endParaRPr>
          </a:p>
          <a:p>
            <a:pPr marL="0" indent="0">
              <a:buFont typeface="Arial" charset="0"/>
              <a:buNone/>
            </a:pPr>
            <a:r>
              <a:rPr lang="de-CH" sz="2000" dirty="0">
                <a:latin typeface="Frutiger LT Com 45 Light"/>
              </a:rPr>
              <a:t>«Noten verlieren ihre Zuverlässigkeit und Gültigkeit, sobald sie das Klassenzimmer verlassen, weil sie stark vom Leistungsniveau der jeweiligen Klasse abhängen und nicht allein die individuelle Leistung widerspiegeln.»</a:t>
            </a:r>
          </a:p>
          <a:p>
            <a:pPr marL="0" indent="0">
              <a:buFont typeface="Arial" charset="0"/>
              <a:buNone/>
            </a:pPr>
            <a:endParaRPr lang="de-CH" sz="2000" dirty="0">
              <a:latin typeface="Frutiger LT Com 45 Light"/>
            </a:endParaRPr>
          </a:p>
          <a:p>
            <a:pPr marL="0" indent="0">
              <a:buFont typeface="Arial" charset="0"/>
              <a:buNone/>
            </a:pPr>
            <a:r>
              <a:rPr lang="de-CH" sz="1400" dirty="0">
                <a:latin typeface="Frutiger LT Com 45 Light"/>
              </a:rPr>
              <a:t>(Kronig 2019)</a:t>
            </a:r>
          </a:p>
        </p:txBody>
      </p:sp>
    </p:spTree>
    <p:extLst>
      <p:ext uri="{BB962C8B-B14F-4D97-AF65-F5344CB8AC3E}">
        <p14:creationId xmlns:p14="http://schemas.microsoft.com/office/powerpoint/2010/main" val="2945601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53677-8EF1-2944-1609-8EDC823F332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2796038-3F98-BEF3-362F-EBD487A8199B}"/>
              </a:ext>
            </a:extLst>
          </p:cNvPr>
          <p:cNvSpPr>
            <a:spLocks noGrp="1"/>
          </p:cNvSpPr>
          <p:nvPr>
            <p:ph type="title"/>
          </p:nvPr>
        </p:nvSpPr>
        <p:spPr/>
        <p:txBody>
          <a:bodyPr/>
          <a:lstStyle/>
          <a:p>
            <a:r>
              <a:rPr lang="de-DE" dirty="0"/>
              <a:t>Beurteilung </a:t>
            </a:r>
            <a:endParaRPr lang="de-CH" dirty="0"/>
          </a:p>
        </p:txBody>
      </p:sp>
      <p:sp>
        <p:nvSpPr>
          <p:cNvPr id="4" name="Fußzeilenplatzhalter 3">
            <a:extLst>
              <a:ext uri="{FF2B5EF4-FFF2-40B4-BE49-F238E27FC236}">
                <a16:creationId xmlns:a16="http://schemas.microsoft.com/office/drawing/2014/main" id="{196AFC27-013D-A6B9-02FE-1B829F0FE4C7}"/>
              </a:ext>
            </a:extLst>
          </p:cNvPr>
          <p:cNvSpPr>
            <a:spLocks noGrp="1"/>
          </p:cNvSpPr>
          <p:nvPr>
            <p:ph type="ftr" sz="quarter" idx="11"/>
          </p:nvPr>
        </p:nvSpPr>
        <p:spPr/>
        <p:txBody>
          <a:bodyPr/>
          <a:lstStyle/>
          <a:p>
            <a:r>
              <a:rPr lang="de-DE" b="1"/>
              <a:t>Elternversammlung Schuljahr 2026/2027</a:t>
            </a:r>
            <a:endParaRPr lang="de-CH" dirty="0"/>
          </a:p>
        </p:txBody>
      </p:sp>
      <p:sp>
        <p:nvSpPr>
          <p:cNvPr id="3" name="Textfeld 2">
            <a:extLst>
              <a:ext uri="{FF2B5EF4-FFF2-40B4-BE49-F238E27FC236}">
                <a16:creationId xmlns:a16="http://schemas.microsoft.com/office/drawing/2014/main" id="{CE4F8372-F183-B888-7D1A-4A59C0CE1086}"/>
              </a:ext>
            </a:extLst>
          </p:cNvPr>
          <p:cNvSpPr txBox="1"/>
          <p:nvPr/>
        </p:nvSpPr>
        <p:spPr>
          <a:xfrm>
            <a:off x="838200" y="1453896"/>
            <a:ext cx="10515600" cy="461665"/>
          </a:xfrm>
          <a:prstGeom prst="rect">
            <a:avLst/>
          </a:prstGeom>
          <a:noFill/>
        </p:spPr>
        <p:txBody>
          <a:bodyPr wrap="square" rtlCol="0">
            <a:spAutoFit/>
          </a:bodyPr>
          <a:lstStyle/>
          <a:p>
            <a:r>
              <a:rPr lang="de-DE" sz="2400" dirty="0"/>
              <a:t>Lernwirksame Rückmeldungen</a:t>
            </a:r>
            <a:endParaRPr lang="de-CH" sz="2400" dirty="0"/>
          </a:p>
        </p:txBody>
      </p:sp>
      <p:pic>
        <p:nvPicPr>
          <p:cNvPr id="5" name="Inhaltsplatzhalter 13">
            <a:extLst>
              <a:ext uri="{FF2B5EF4-FFF2-40B4-BE49-F238E27FC236}">
                <a16:creationId xmlns:a16="http://schemas.microsoft.com/office/drawing/2014/main" id="{6EC4DFD8-DB02-EE28-93FA-31641AB7B534}"/>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bwMode="gray">
          <a:xfrm>
            <a:off x="926615" y="2094470"/>
            <a:ext cx="5405387" cy="3603591"/>
          </a:xfrm>
          <a:prstGeom prst="rect">
            <a:avLst/>
          </a:prstGeom>
        </p:spPr>
      </p:pic>
      <p:sp>
        <p:nvSpPr>
          <p:cNvPr id="8" name="Textfeld 7">
            <a:extLst>
              <a:ext uri="{FF2B5EF4-FFF2-40B4-BE49-F238E27FC236}">
                <a16:creationId xmlns:a16="http://schemas.microsoft.com/office/drawing/2014/main" id="{811FDDB6-276F-77F2-2621-8A99B980C911}"/>
              </a:ext>
            </a:extLst>
          </p:cNvPr>
          <p:cNvSpPr txBox="1"/>
          <p:nvPr/>
        </p:nvSpPr>
        <p:spPr>
          <a:xfrm>
            <a:off x="6625585" y="2094470"/>
            <a:ext cx="3255674" cy="3077766"/>
          </a:xfrm>
          <a:prstGeom prst="rect">
            <a:avLst/>
          </a:prstGeom>
          <a:noFill/>
        </p:spPr>
        <p:txBody>
          <a:bodyPr wrap="square" rtlCol="0">
            <a:spAutoFit/>
          </a:bodyPr>
          <a:lstStyle/>
          <a:p>
            <a:pPr algn="l"/>
            <a:r>
              <a:rPr lang="de-CH" sz="2000" dirty="0">
                <a:latin typeface="Frutiger LT Com 45 Light" panose="020B0303030504020204" pitchFamily="34" charset="77"/>
              </a:rPr>
              <a:t>«Im Sinn einer neuen Lern- und Prüfungskultur ist es nicht mehr das vorrangige Ziel, die Arbeiten bloss einzustufen, sondern Rückmeldungen zu erzeugen, die den weiteren Lernverlauf anregen und steuern helfen.»</a:t>
            </a:r>
          </a:p>
          <a:p>
            <a:pPr algn="l"/>
            <a:endParaRPr lang="de-CH" sz="2000" dirty="0">
              <a:latin typeface="Frutiger LT Com 45 Light" panose="020B0303030504020204" pitchFamily="34" charset="77"/>
            </a:endParaRPr>
          </a:p>
          <a:p>
            <a:pPr algn="l"/>
            <a:r>
              <a:rPr lang="de-CH" sz="1400" dirty="0">
                <a:latin typeface="Frutiger LT Com 45 Light" panose="020B0303030504020204" pitchFamily="34" charset="77"/>
              </a:rPr>
              <a:t>	(Winter 2016, S. 4)</a:t>
            </a:r>
          </a:p>
        </p:txBody>
      </p:sp>
    </p:spTree>
    <p:extLst>
      <p:ext uri="{BB962C8B-B14F-4D97-AF65-F5344CB8AC3E}">
        <p14:creationId xmlns:p14="http://schemas.microsoft.com/office/powerpoint/2010/main" val="1398812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AA632-F04C-578E-5AB1-03AC7CF6B11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DE6D832-9D36-172D-14FE-0F7A7E4CA7D7}"/>
              </a:ext>
            </a:extLst>
          </p:cNvPr>
          <p:cNvSpPr>
            <a:spLocks noGrp="1"/>
          </p:cNvSpPr>
          <p:nvPr>
            <p:ph type="title"/>
          </p:nvPr>
        </p:nvSpPr>
        <p:spPr/>
        <p:txBody>
          <a:bodyPr/>
          <a:lstStyle/>
          <a:p>
            <a:r>
              <a:rPr lang="de-DE" dirty="0"/>
              <a:t>Beurteilung </a:t>
            </a:r>
            <a:endParaRPr lang="de-CH" dirty="0"/>
          </a:p>
        </p:txBody>
      </p:sp>
      <p:sp>
        <p:nvSpPr>
          <p:cNvPr id="4" name="Fußzeilenplatzhalter 3">
            <a:extLst>
              <a:ext uri="{FF2B5EF4-FFF2-40B4-BE49-F238E27FC236}">
                <a16:creationId xmlns:a16="http://schemas.microsoft.com/office/drawing/2014/main" id="{D8562958-4D29-4006-8A3C-63DAED348DB9}"/>
              </a:ext>
            </a:extLst>
          </p:cNvPr>
          <p:cNvSpPr>
            <a:spLocks noGrp="1"/>
          </p:cNvSpPr>
          <p:nvPr>
            <p:ph type="ftr" sz="quarter" idx="11"/>
          </p:nvPr>
        </p:nvSpPr>
        <p:spPr/>
        <p:txBody>
          <a:bodyPr/>
          <a:lstStyle/>
          <a:p>
            <a:r>
              <a:rPr lang="de-DE" b="1"/>
              <a:t>Elternversammlung Schuljahr 2026/2027</a:t>
            </a:r>
            <a:endParaRPr lang="de-CH" dirty="0"/>
          </a:p>
        </p:txBody>
      </p:sp>
      <p:sp>
        <p:nvSpPr>
          <p:cNvPr id="3" name="Textfeld 2">
            <a:extLst>
              <a:ext uri="{FF2B5EF4-FFF2-40B4-BE49-F238E27FC236}">
                <a16:creationId xmlns:a16="http://schemas.microsoft.com/office/drawing/2014/main" id="{A4CBE423-CE0E-3D61-3724-45D6C2E56A47}"/>
              </a:ext>
            </a:extLst>
          </p:cNvPr>
          <p:cNvSpPr txBox="1"/>
          <p:nvPr/>
        </p:nvSpPr>
        <p:spPr>
          <a:xfrm>
            <a:off x="838200" y="1453896"/>
            <a:ext cx="10515600" cy="461665"/>
          </a:xfrm>
          <a:prstGeom prst="rect">
            <a:avLst/>
          </a:prstGeom>
          <a:noFill/>
        </p:spPr>
        <p:txBody>
          <a:bodyPr wrap="square" rtlCol="0">
            <a:spAutoFit/>
          </a:bodyPr>
          <a:lstStyle/>
          <a:p>
            <a:r>
              <a:rPr lang="de-DE" sz="2400" dirty="0"/>
              <a:t>Kein Schulversuch</a:t>
            </a:r>
            <a:endParaRPr lang="de-CH" sz="2400" dirty="0"/>
          </a:p>
        </p:txBody>
      </p:sp>
      <p:sp>
        <p:nvSpPr>
          <p:cNvPr id="10" name="Inhaltsplatzhalter 3">
            <a:extLst>
              <a:ext uri="{FF2B5EF4-FFF2-40B4-BE49-F238E27FC236}">
                <a16:creationId xmlns:a16="http://schemas.microsoft.com/office/drawing/2014/main" id="{C0ECDCB0-9FB8-5F4C-791C-E324362D0D39}"/>
              </a:ext>
            </a:extLst>
          </p:cNvPr>
          <p:cNvSpPr txBox="1">
            <a:spLocks/>
          </p:cNvSpPr>
          <p:nvPr/>
        </p:nvSpPr>
        <p:spPr bwMode="gray">
          <a:xfrm>
            <a:off x="934648" y="2079252"/>
            <a:ext cx="5590129" cy="3682288"/>
          </a:xfrm>
          <a:prstGeom prst="rect">
            <a:avLst/>
          </a:prstGeom>
        </p:spPr>
        <p:txBody>
          <a:bodyPr vert="horz" lIns="0" tIns="0" rIns="0" bIns="0" rtlCol="0">
            <a:noAutofit/>
          </a:bodyPr>
          <a:lstStyle>
            <a:lvl1pPr marL="182563" indent="-182563" algn="l" defTabSz="914400" rtl="0" eaLnBrk="1" latinLnBrk="0" hangingPunct="1">
              <a:spcBef>
                <a:spcPct val="20000"/>
              </a:spcBef>
              <a:buClr>
                <a:schemeClr val="tx1"/>
              </a:buClr>
              <a:buFont typeface="Arial"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1pPr>
            <a:lvl2pPr marL="539750" indent="-182563"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2pPr>
            <a:lvl3pPr marL="898525" indent="-184150"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3pPr>
            <a:lvl4pPr marL="1255713" indent="-184150"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4pPr>
            <a:lvl5pPr marL="1612900" indent="-174625" algn="l" defTabSz="914400" rtl="0" eaLnBrk="1" latinLnBrk="0" hangingPunct="1">
              <a:spcBef>
                <a:spcPct val="20000"/>
              </a:spcBef>
              <a:buFont typeface="TheSans Swisscom Light" pitchFamily="34" charset="0"/>
              <a:buChar char="–"/>
              <a:defRPr lang="en-GB"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5pPr>
            <a:lvl6pPr marL="1970088" indent="-174625"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6pPr>
            <a:lvl7pPr marL="2335213" indent="-182563"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7pPr>
            <a:lvl8pPr marL="2693988" indent="-184150"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8pPr>
            <a:lvl9pPr marL="3051175" indent="-182563"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9pPr>
          </a:lstStyle>
          <a:p>
            <a:pPr marL="0" indent="0">
              <a:buFont typeface="Arial" charset="0"/>
              <a:buNone/>
            </a:pPr>
            <a:r>
              <a:rPr lang="de-CH" sz="2000" b="1" dirty="0"/>
              <a:t>Aus dem Lehrplan 21</a:t>
            </a:r>
          </a:p>
          <a:p>
            <a:pPr marL="0" indent="0">
              <a:buNone/>
            </a:pPr>
            <a:r>
              <a:rPr lang="de-CH" sz="2000" dirty="0"/>
              <a:t>“Die Noten im Beurteilungsbericht […] sind das Ergebnis eines </a:t>
            </a:r>
            <a:r>
              <a:rPr lang="de-CH" sz="2000" b="1" dirty="0"/>
              <a:t>professionellen Ermessensentscheids </a:t>
            </a:r>
            <a:r>
              <a:rPr lang="de-CH" sz="2000" dirty="0"/>
              <a:t>durch die Lehrpersonen. Sie basieren </a:t>
            </a:r>
            <a:r>
              <a:rPr lang="de-CH" sz="2000" b="1" dirty="0"/>
              <a:t>nicht auf Berechnungen von Durchschnitten</a:t>
            </a:r>
            <a:r>
              <a:rPr lang="de-CH" sz="2000" dirty="0"/>
              <a:t>.“ </a:t>
            </a:r>
          </a:p>
          <a:p>
            <a:pPr marL="0" indent="0">
              <a:buNone/>
            </a:pPr>
            <a:endParaRPr lang="de-CH" sz="2000" dirty="0"/>
          </a:p>
          <a:p>
            <a:pPr marL="0" indent="0">
              <a:buNone/>
            </a:pPr>
            <a:r>
              <a:rPr lang="de-CH" sz="2000" dirty="0">
                <a:sym typeface="Wingdings" pitchFamily="2" charset="2"/>
              </a:rPr>
              <a:t> Noten sind keine Zahlen, sondern lediglich «Codes» für unterschiedliche Qualitätsangaben. Darum kann mit Noten nicht gerechnet werden.</a:t>
            </a:r>
            <a:endParaRPr lang="de-CH" sz="2000" dirty="0"/>
          </a:p>
          <a:p>
            <a:pPr marL="0" indent="0">
              <a:buFont typeface="Arial" charset="0"/>
              <a:buNone/>
            </a:pPr>
            <a:endParaRPr lang="de-CH" dirty="0"/>
          </a:p>
          <a:p>
            <a:pPr marL="0" indent="0">
              <a:buNone/>
            </a:pPr>
            <a:endParaRPr lang="de-CH" dirty="0"/>
          </a:p>
          <a:p>
            <a:endParaRPr lang="de-CH" dirty="0"/>
          </a:p>
        </p:txBody>
      </p:sp>
      <p:pic>
        <p:nvPicPr>
          <p:cNvPr id="16" name="Grafik 15" descr="Ein Bild, das Text, Ballon, Screenshot enthält.&#10;&#10;KI-generierte Inhalte können fehlerhaft sein.">
            <a:extLst>
              <a:ext uri="{FF2B5EF4-FFF2-40B4-BE49-F238E27FC236}">
                <a16:creationId xmlns:a16="http://schemas.microsoft.com/office/drawing/2014/main" id="{9B886469-80B3-1E68-F0D1-2A279C589430}"/>
              </a:ext>
            </a:extLst>
          </p:cNvPr>
          <p:cNvPicPr>
            <a:picLocks noChangeAspect="1"/>
          </p:cNvPicPr>
          <p:nvPr/>
        </p:nvPicPr>
        <p:blipFill>
          <a:blip r:embed="rId3"/>
          <a:stretch>
            <a:fillRect/>
          </a:stretch>
        </p:blipFill>
        <p:spPr>
          <a:xfrm>
            <a:off x="6776673" y="2204839"/>
            <a:ext cx="2726068" cy="3682288"/>
          </a:xfrm>
          <a:prstGeom prst="rect">
            <a:avLst/>
          </a:prstGeom>
          <a:ln>
            <a:solidFill>
              <a:schemeClr val="bg1">
                <a:lumMod val="50000"/>
              </a:schemeClr>
            </a:solidFill>
          </a:ln>
        </p:spPr>
      </p:pic>
    </p:spTree>
    <p:extLst>
      <p:ext uri="{BB962C8B-B14F-4D97-AF65-F5344CB8AC3E}">
        <p14:creationId xmlns:p14="http://schemas.microsoft.com/office/powerpoint/2010/main" val="2089284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2B88B-DE67-5FB8-FAD7-A7CC1B6E854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AF1BADD-94A3-EB64-FA12-4824838B1032}"/>
              </a:ext>
            </a:extLst>
          </p:cNvPr>
          <p:cNvSpPr>
            <a:spLocks noGrp="1"/>
          </p:cNvSpPr>
          <p:nvPr>
            <p:ph type="title"/>
          </p:nvPr>
        </p:nvSpPr>
        <p:spPr/>
        <p:txBody>
          <a:bodyPr/>
          <a:lstStyle/>
          <a:p>
            <a:r>
              <a:rPr lang="de-DE" dirty="0"/>
              <a:t>Beurteilung </a:t>
            </a:r>
            <a:endParaRPr lang="de-CH" dirty="0"/>
          </a:p>
        </p:txBody>
      </p:sp>
      <p:sp>
        <p:nvSpPr>
          <p:cNvPr id="4" name="Fußzeilenplatzhalter 3">
            <a:extLst>
              <a:ext uri="{FF2B5EF4-FFF2-40B4-BE49-F238E27FC236}">
                <a16:creationId xmlns:a16="http://schemas.microsoft.com/office/drawing/2014/main" id="{D7909301-33A3-A4E3-BFF0-8DA21D02D513}"/>
              </a:ext>
            </a:extLst>
          </p:cNvPr>
          <p:cNvSpPr>
            <a:spLocks noGrp="1"/>
          </p:cNvSpPr>
          <p:nvPr>
            <p:ph type="ftr" sz="quarter" idx="11"/>
          </p:nvPr>
        </p:nvSpPr>
        <p:spPr/>
        <p:txBody>
          <a:bodyPr/>
          <a:lstStyle/>
          <a:p>
            <a:r>
              <a:rPr lang="de-DE" b="1"/>
              <a:t>Elternversammlung Schuljahr 2026/2027</a:t>
            </a:r>
            <a:endParaRPr lang="de-CH" dirty="0"/>
          </a:p>
        </p:txBody>
      </p:sp>
      <p:sp>
        <p:nvSpPr>
          <p:cNvPr id="3" name="Textfeld 2">
            <a:extLst>
              <a:ext uri="{FF2B5EF4-FFF2-40B4-BE49-F238E27FC236}">
                <a16:creationId xmlns:a16="http://schemas.microsoft.com/office/drawing/2014/main" id="{A0DD64FB-8978-476C-073E-20E382BCBE3E}"/>
              </a:ext>
            </a:extLst>
          </p:cNvPr>
          <p:cNvSpPr txBox="1"/>
          <p:nvPr/>
        </p:nvSpPr>
        <p:spPr>
          <a:xfrm>
            <a:off x="838200" y="1426305"/>
            <a:ext cx="10515600" cy="461665"/>
          </a:xfrm>
          <a:prstGeom prst="rect">
            <a:avLst/>
          </a:prstGeom>
          <a:noFill/>
        </p:spPr>
        <p:txBody>
          <a:bodyPr wrap="square" rtlCol="0">
            <a:spAutoFit/>
          </a:bodyPr>
          <a:lstStyle/>
          <a:p>
            <a:r>
              <a:rPr lang="de-DE" sz="2400" dirty="0"/>
              <a:t>Kommunikation </a:t>
            </a:r>
            <a:endParaRPr lang="de-CH" sz="2400" dirty="0"/>
          </a:p>
        </p:txBody>
      </p:sp>
      <p:sp>
        <p:nvSpPr>
          <p:cNvPr id="6" name="Inhaltsplatzhalter 7">
            <a:extLst>
              <a:ext uri="{FF2B5EF4-FFF2-40B4-BE49-F238E27FC236}">
                <a16:creationId xmlns:a16="http://schemas.microsoft.com/office/drawing/2014/main" id="{9A7EB2C8-2584-1DE6-9917-7D3B5AB69121}"/>
              </a:ext>
            </a:extLst>
          </p:cNvPr>
          <p:cNvSpPr txBox="1">
            <a:spLocks/>
          </p:cNvSpPr>
          <p:nvPr/>
        </p:nvSpPr>
        <p:spPr bwMode="gray">
          <a:xfrm>
            <a:off x="959135" y="1936187"/>
            <a:ext cx="8572045" cy="4294095"/>
          </a:xfrm>
          <a:prstGeom prst="rect">
            <a:avLst/>
          </a:prstGeom>
        </p:spPr>
        <p:txBody>
          <a:bodyPr vert="horz" lIns="0" tIns="0" rIns="0" bIns="0" rtlCol="0" anchor="t">
            <a:noAutofit/>
          </a:bodyPr>
          <a:lstStyle>
            <a:lvl1pPr marL="182563" indent="-182563" algn="l" defTabSz="914400" rtl="0" eaLnBrk="1" latinLnBrk="0" hangingPunct="1">
              <a:spcBef>
                <a:spcPct val="20000"/>
              </a:spcBef>
              <a:buClr>
                <a:schemeClr val="tx1"/>
              </a:buClr>
              <a:buFont typeface="Arial"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1pPr>
            <a:lvl2pPr marL="539750" indent="-182563"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2pPr>
            <a:lvl3pPr marL="898525" indent="-184150"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3pPr>
            <a:lvl4pPr marL="1255713" indent="-184150"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4pPr>
            <a:lvl5pPr marL="1612900" indent="-174625" algn="l" defTabSz="914400" rtl="0" eaLnBrk="1" latinLnBrk="0" hangingPunct="1">
              <a:spcBef>
                <a:spcPct val="20000"/>
              </a:spcBef>
              <a:buFont typeface="TheSans Swisscom Light" pitchFamily="34" charset="0"/>
              <a:buChar char="–"/>
              <a:defRPr lang="en-GB"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5pPr>
            <a:lvl6pPr marL="1970088" indent="-174625"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6pPr>
            <a:lvl7pPr marL="2335213" indent="-182563"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7pPr>
            <a:lvl8pPr marL="2693988" indent="-184150"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8pPr>
            <a:lvl9pPr marL="3051175" indent="-182563"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9pPr>
          </a:lstStyle>
          <a:p>
            <a:pPr marL="0" indent="0">
              <a:buFont typeface="Arial" charset="0"/>
              <a:buNone/>
            </a:pPr>
            <a:r>
              <a:rPr lang="de-DE" sz="2000" b="1" dirty="0">
                <a:latin typeface="Frutiger LT Com 45 Light"/>
              </a:rPr>
              <a:t>Website</a:t>
            </a:r>
          </a:p>
          <a:p>
            <a:r>
              <a:rPr lang="de-DE" sz="2000" dirty="0">
                <a:latin typeface="Frutiger LT Com 45 Light"/>
              </a:rPr>
              <a:t>Informationen dazu, weshalb wir ein neues Beurteilungskonzept erarbeiten</a:t>
            </a:r>
          </a:p>
          <a:p>
            <a:r>
              <a:rPr lang="de-DE" sz="2000" dirty="0">
                <a:latin typeface="Frutiger LT Com 45 Light"/>
              </a:rPr>
              <a:t>Häufig gestellte Fragen „FAQ“</a:t>
            </a:r>
          </a:p>
          <a:p>
            <a:r>
              <a:rPr lang="de-DE" sz="2000" dirty="0">
                <a:latin typeface="Frutiger LT Com 45 Light"/>
              </a:rPr>
              <a:t>Hintergrundinformationen </a:t>
            </a:r>
          </a:p>
          <a:p>
            <a:pPr marL="0" indent="0">
              <a:buNone/>
            </a:pPr>
            <a:r>
              <a:rPr lang="de-CH" sz="2000" dirty="0">
                <a:hlinkClick r:id="rId3">
                  <a:extLst>
                    <a:ext uri="{A12FA001-AC4F-418D-AE19-62706E023703}">
                      <ahyp:hlinkClr xmlns:ahyp="http://schemas.microsoft.com/office/drawing/2018/hyperlinkcolor" val="tx"/>
                    </a:ext>
                  </a:extLst>
                </a:hlinkClick>
              </a:rPr>
              <a:t>https://mawe-bern.ch/schulkreis/aktuell/beurteilung</a:t>
            </a:r>
            <a:endParaRPr lang="de-CH" sz="2000" dirty="0"/>
          </a:p>
          <a:p>
            <a:pPr marL="0" indent="0">
              <a:buFont typeface="Arial" charset="0"/>
              <a:buNone/>
            </a:pPr>
            <a:endParaRPr lang="de-DE" sz="2000" b="1" dirty="0">
              <a:latin typeface="Frutiger LT Com 45 Light"/>
            </a:endParaRPr>
          </a:p>
          <a:p>
            <a:pPr marL="0" indent="0">
              <a:buFont typeface="Arial" charset="0"/>
              <a:buNone/>
            </a:pPr>
            <a:r>
              <a:rPr lang="de-DE" sz="2000" b="1" dirty="0">
                <a:latin typeface="Frutiger LT Com 45 Light"/>
              </a:rPr>
              <a:t>Elternabend</a:t>
            </a:r>
          </a:p>
          <a:p>
            <a:r>
              <a:rPr lang="de-DE" sz="2000" dirty="0">
                <a:latin typeface="Frutiger LT Com 45 Light"/>
              </a:rPr>
              <a:t>März 2026: erste Information an die Eltern</a:t>
            </a:r>
          </a:p>
          <a:p>
            <a:pPr lvl="1"/>
            <a:r>
              <a:rPr lang="de-DE" sz="2000" dirty="0">
                <a:latin typeface="Frutiger LT Com 45 Light"/>
              </a:rPr>
              <a:t>Warum ein neues Beurteilungskonzept?</a:t>
            </a:r>
          </a:p>
          <a:p>
            <a:pPr lvl="1"/>
            <a:r>
              <a:rPr lang="de-DE" sz="2000" dirty="0">
                <a:latin typeface="Frutiger LT Com 45 Light"/>
              </a:rPr>
              <a:t>Warum werden die Kinder davon profitieren?</a:t>
            </a:r>
          </a:p>
          <a:p>
            <a:r>
              <a:rPr lang="de-DE" sz="2000" dirty="0">
                <a:latin typeface="Frutiger LT Com 45 Light"/>
              </a:rPr>
              <a:t>Frühling 2027: freiwilliger Informationsabend zum neuen </a:t>
            </a:r>
          </a:p>
          <a:p>
            <a:pPr marL="0" indent="0">
              <a:buNone/>
              <a:tabLst>
                <a:tab pos="180975" algn="l"/>
              </a:tabLst>
            </a:pPr>
            <a:r>
              <a:rPr lang="de-DE" sz="2000" dirty="0">
                <a:latin typeface="Frutiger LT Com 45 Light"/>
              </a:rPr>
              <a:t>	Beurteilungskonzept</a:t>
            </a:r>
          </a:p>
          <a:p>
            <a:pPr marL="0" indent="0">
              <a:buFont typeface="Arial" charset="0"/>
              <a:buNone/>
            </a:pPr>
            <a:endParaRPr lang="de-DE" sz="2000" dirty="0">
              <a:latin typeface="Frutiger LT Com 45 Light"/>
            </a:endParaRPr>
          </a:p>
          <a:p>
            <a:pPr marL="0" indent="0">
              <a:buFont typeface="Arial" charset="0"/>
              <a:buNone/>
            </a:pPr>
            <a:endParaRPr lang="de-DE" sz="2000" dirty="0">
              <a:latin typeface="Frutiger LT Com 45 Light"/>
            </a:endParaRPr>
          </a:p>
          <a:p>
            <a:pPr marL="0" indent="0">
              <a:buFont typeface="Arial" charset="0"/>
              <a:buNone/>
            </a:pPr>
            <a:endParaRPr lang="de-DE" sz="2000" dirty="0">
              <a:latin typeface="Frutiger LT Com 45 Light"/>
            </a:endParaRPr>
          </a:p>
          <a:p>
            <a:pPr marL="0" indent="0">
              <a:buFont typeface="Arial" charset="0"/>
              <a:buNone/>
            </a:pPr>
            <a:endParaRPr lang="de-DE" sz="2000" dirty="0">
              <a:latin typeface="Frutiger LT Com 45 Light"/>
            </a:endParaRPr>
          </a:p>
          <a:p>
            <a:pPr marL="0" indent="0">
              <a:buFont typeface="Arial" charset="0"/>
              <a:buNone/>
            </a:pPr>
            <a:endParaRPr lang="de-DE" sz="2000" dirty="0">
              <a:latin typeface="Frutiger LT Com 45 Light"/>
            </a:endParaRPr>
          </a:p>
        </p:txBody>
      </p:sp>
      <p:grpSp>
        <p:nvGrpSpPr>
          <p:cNvPr id="7" name="Gruppieren 6">
            <a:extLst>
              <a:ext uri="{FF2B5EF4-FFF2-40B4-BE49-F238E27FC236}">
                <a16:creationId xmlns:a16="http://schemas.microsoft.com/office/drawing/2014/main" id="{C41DA0EB-CEB0-66A9-95B7-1008136BCF67}"/>
              </a:ext>
            </a:extLst>
          </p:cNvPr>
          <p:cNvGrpSpPr/>
          <p:nvPr/>
        </p:nvGrpSpPr>
        <p:grpSpPr>
          <a:xfrm>
            <a:off x="7834332" y="3055892"/>
            <a:ext cx="3519468" cy="3174390"/>
            <a:chOff x="6269925" y="1412720"/>
            <a:chExt cx="3894738" cy="3436982"/>
          </a:xfrm>
        </p:grpSpPr>
        <p:pic>
          <p:nvPicPr>
            <p:cNvPr id="8" name="Grafik 7" descr="Ein Bild, das Text, Computer, Screenshot, Website enthält.&#10;&#10;KI-generierte Inhalte können fehlerhaft sein.">
              <a:extLst>
                <a:ext uri="{FF2B5EF4-FFF2-40B4-BE49-F238E27FC236}">
                  <a16:creationId xmlns:a16="http://schemas.microsoft.com/office/drawing/2014/main" id="{C47C7A20-EF42-1D3A-A999-9F8284712B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9925" y="1412720"/>
              <a:ext cx="3894738" cy="3436982"/>
            </a:xfrm>
            <a:prstGeom prst="rect">
              <a:avLst/>
            </a:prstGeom>
          </p:spPr>
        </p:pic>
        <p:sp>
          <p:nvSpPr>
            <p:cNvPr id="9" name="Ellipse 8">
              <a:extLst>
                <a:ext uri="{FF2B5EF4-FFF2-40B4-BE49-F238E27FC236}">
                  <a16:creationId xmlns:a16="http://schemas.microsoft.com/office/drawing/2014/main" id="{E499B0EB-8455-65B3-ECE6-1F9620EE1FBD}"/>
                </a:ext>
              </a:extLst>
            </p:cNvPr>
            <p:cNvSpPr/>
            <p:nvPr/>
          </p:nvSpPr>
          <p:spPr bwMode="gray">
            <a:xfrm>
              <a:off x="6361526" y="1768389"/>
              <a:ext cx="542709" cy="255619"/>
            </a:xfrm>
            <a:prstGeom prst="ellipse">
              <a:avLst/>
            </a:prstGeom>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de-CH" dirty="0" err="1">
                <a:solidFill>
                  <a:schemeClr val="tx1"/>
                </a:solidFill>
              </a:endParaRPr>
            </a:p>
          </p:txBody>
        </p:sp>
        <p:sp>
          <p:nvSpPr>
            <p:cNvPr id="11" name="Ellipse 10">
              <a:extLst>
                <a:ext uri="{FF2B5EF4-FFF2-40B4-BE49-F238E27FC236}">
                  <a16:creationId xmlns:a16="http://schemas.microsoft.com/office/drawing/2014/main" id="{D1312A8B-91A1-1FCD-6DAC-9C86207DF50F}"/>
                </a:ext>
              </a:extLst>
            </p:cNvPr>
            <p:cNvSpPr/>
            <p:nvPr/>
          </p:nvSpPr>
          <p:spPr bwMode="gray">
            <a:xfrm>
              <a:off x="6287898" y="2105721"/>
              <a:ext cx="542709" cy="255619"/>
            </a:xfrm>
            <a:prstGeom prst="ellipse">
              <a:avLst/>
            </a:prstGeom>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de-CH" dirty="0" err="1">
                <a:solidFill>
                  <a:schemeClr val="tx1"/>
                </a:solidFill>
              </a:endParaRPr>
            </a:p>
          </p:txBody>
        </p:sp>
      </p:grpSp>
    </p:spTree>
    <p:extLst>
      <p:ext uri="{BB962C8B-B14F-4D97-AF65-F5344CB8AC3E}">
        <p14:creationId xmlns:p14="http://schemas.microsoft.com/office/powerpoint/2010/main" val="1586731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96083-906B-72FE-171E-1A965C45EE9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D2675D2-C7FF-4942-3953-59E3686F6562}"/>
              </a:ext>
            </a:extLst>
          </p:cNvPr>
          <p:cNvSpPr>
            <a:spLocks noGrp="1"/>
          </p:cNvSpPr>
          <p:nvPr>
            <p:ph type="title"/>
          </p:nvPr>
        </p:nvSpPr>
        <p:spPr/>
        <p:txBody>
          <a:bodyPr/>
          <a:lstStyle/>
          <a:p>
            <a:r>
              <a:rPr lang="de-DE" dirty="0"/>
              <a:t>Beurteilung </a:t>
            </a:r>
            <a:endParaRPr lang="de-CH" dirty="0"/>
          </a:p>
        </p:txBody>
      </p:sp>
      <p:sp>
        <p:nvSpPr>
          <p:cNvPr id="4" name="Fußzeilenplatzhalter 3">
            <a:extLst>
              <a:ext uri="{FF2B5EF4-FFF2-40B4-BE49-F238E27FC236}">
                <a16:creationId xmlns:a16="http://schemas.microsoft.com/office/drawing/2014/main" id="{1F47EDD8-4F53-0887-3827-3CA0C01DE85C}"/>
              </a:ext>
            </a:extLst>
          </p:cNvPr>
          <p:cNvSpPr>
            <a:spLocks noGrp="1"/>
          </p:cNvSpPr>
          <p:nvPr>
            <p:ph type="ftr" sz="quarter" idx="11"/>
          </p:nvPr>
        </p:nvSpPr>
        <p:spPr/>
        <p:txBody>
          <a:bodyPr/>
          <a:lstStyle/>
          <a:p>
            <a:r>
              <a:rPr lang="de-DE" b="1"/>
              <a:t>Elternversammlung Schuljahr 2026/2027</a:t>
            </a:r>
            <a:endParaRPr lang="de-CH" dirty="0"/>
          </a:p>
        </p:txBody>
      </p:sp>
      <p:sp>
        <p:nvSpPr>
          <p:cNvPr id="3" name="Textfeld 2">
            <a:extLst>
              <a:ext uri="{FF2B5EF4-FFF2-40B4-BE49-F238E27FC236}">
                <a16:creationId xmlns:a16="http://schemas.microsoft.com/office/drawing/2014/main" id="{DD6FA74A-FF06-90FD-5370-774F9B60DDEC}"/>
              </a:ext>
            </a:extLst>
          </p:cNvPr>
          <p:cNvSpPr txBox="1"/>
          <p:nvPr/>
        </p:nvSpPr>
        <p:spPr>
          <a:xfrm>
            <a:off x="838200" y="1426305"/>
            <a:ext cx="10515600" cy="461665"/>
          </a:xfrm>
          <a:prstGeom prst="rect">
            <a:avLst/>
          </a:prstGeom>
          <a:noFill/>
        </p:spPr>
        <p:txBody>
          <a:bodyPr wrap="square" rtlCol="0">
            <a:spAutoFit/>
          </a:bodyPr>
          <a:lstStyle/>
          <a:p>
            <a:r>
              <a:rPr lang="de-DE" sz="2400" dirty="0"/>
              <a:t>Fragen oder Rückmeldungen?  </a:t>
            </a:r>
            <a:endParaRPr lang="de-CH" sz="2400" dirty="0"/>
          </a:p>
        </p:txBody>
      </p:sp>
      <p:sp>
        <p:nvSpPr>
          <p:cNvPr id="10" name="Inhaltsplatzhalter 7">
            <a:extLst>
              <a:ext uri="{FF2B5EF4-FFF2-40B4-BE49-F238E27FC236}">
                <a16:creationId xmlns:a16="http://schemas.microsoft.com/office/drawing/2014/main" id="{79CA5549-F720-AE7D-2625-49C293D08266}"/>
              </a:ext>
            </a:extLst>
          </p:cNvPr>
          <p:cNvSpPr txBox="1">
            <a:spLocks/>
          </p:cNvSpPr>
          <p:nvPr/>
        </p:nvSpPr>
        <p:spPr bwMode="gray">
          <a:xfrm>
            <a:off x="838200" y="2032621"/>
            <a:ext cx="8931346" cy="4294095"/>
          </a:xfrm>
          <a:prstGeom prst="rect">
            <a:avLst/>
          </a:prstGeom>
        </p:spPr>
        <p:txBody>
          <a:bodyPr vert="horz" lIns="0" tIns="0" rIns="0" bIns="0" rtlCol="0" anchor="t">
            <a:noAutofit/>
          </a:bodyPr>
          <a:lstStyle>
            <a:lvl1pPr marL="182563" indent="-182563" algn="l" defTabSz="914400" rtl="0" eaLnBrk="1" latinLnBrk="0" hangingPunct="1">
              <a:spcBef>
                <a:spcPct val="20000"/>
              </a:spcBef>
              <a:buClr>
                <a:schemeClr val="tx1"/>
              </a:buClr>
              <a:buFont typeface="Arial"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1pPr>
            <a:lvl2pPr marL="539750" indent="-182563"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2pPr>
            <a:lvl3pPr marL="898525" indent="-184150"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3pPr>
            <a:lvl4pPr marL="1255713" indent="-184150" algn="l" defTabSz="914400" rtl="0" eaLnBrk="1" latinLnBrk="0" hangingPunct="1">
              <a:spcBef>
                <a:spcPct val="20000"/>
              </a:spcBef>
              <a:buFont typeface="TheSans Swisscom Light" pitchFamily="34" charset="0"/>
              <a:buChar char="–"/>
              <a:defRPr lang="de-DE"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4pPr>
            <a:lvl5pPr marL="1612900" indent="-174625" algn="l" defTabSz="914400" rtl="0" eaLnBrk="1" latinLnBrk="0" hangingPunct="1">
              <a:spcBef>
                <a:spcPct val="20000"/>
              </a:spcBef>
              <a:buFont typeface="TheSans Swisscom Light" pitchFamily="34" charset="0"/>
              <a:buChar char="–"/>
              <a:defRPr lang="en-GB" sz="1800" b="0" i="0" kern="1200">
                <a:solidFill>
                  <a:schemeClr val="tx1"/>
                </a:solidFill>
                <a:latin typeface="Frutiger LT Com 45 Light" panose="020B0303030504020204" pitchFamily="34" charset="77"/>
                <a:ea typeface="Frutiger LT Com 45 Light" panose="020B0303030504020204" pitchFamily="34" charset="77"/>
                <a:cs typeface="Frutiger LT Com 45 Light" panose="020B0303030504020204" pitchFamily="34" charset="77"/>
              </a:defRPr>
            </a:lvl5pPr>
            <a:lvl6pPr marL="1970088" indent="-174625"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6pPr>
            <a:lvl7pPr marL="2335213" indent="-182563"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7pPr>
            <a:lvl8pPr marL="2693988" indent="-184150"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8pPr>
            <a:lvl9pPr marL="3051175" indent="-182563" algn="l" defTabSz="914400" rtl="0" eaLnBrk="1" latinLnBrk="0" hangingPunct="1">
              <a:spcBef>
                <a:spcPct val="20000"/>
              </a:spcBef>
              <a:buFont typeface="TheSans Swisscom Light" pitchFamily="34" charset="0"/>
              <a:buChar char="–"/>
              <a:defRPr sz="1800" kern="1200">
                <a:solidFill>
                  <a:schemeClr val="tx1"/>
                </a:solidFill>
                <a:latin typeface="+mn-lt"/>
                <a:ea typeface="+mn-ea"/>
                <a:cs typeface="+mn-cs"/>
              </a:defRPr>
            </a:lvl9pPr>
          </a:lstStyle>
          <a:p>
            <a:endParaRPr lang="de-DE" sz="2000" dirty="0">
              <a:latin typeface="Frutiger LT Com 45 Light"/>
            </a:endParaRPr>
          </a:p>
          <a:p>
            <a:endParaRPr lang="de-DE" sz="2000" dirty="0">
              <a:latin typeface="Frutiger LT Com 45 Light"/>
            </a:endParaRPr>
          </a:p>
          <a:p>
            <a:r>
              <a:rPr lang="de-DE" sz="2000" dirty="0">
                <a:latin typeface="Frutiger LT Com 45 Light"/>
              </a:rPr>
              <a:t>Wir sind gerne für Ihre individuellen Fragen hier</a:t>
            </a:r>
          </a:p>
          <a:p>
            <a:r>
              <a:rPr lang="de-DE" sz="2000" dirty="0">
                <a:latin typeface="Frutiger LT Com 45 Light"/>
              </a:rPr>
              <a:t>Deponieren Sie ihre Frage oder eine Rückmeldung mittels QR-Codes</a:t>
            </a:r>
          </a:p>
          <a:p>
            <a:endParaRPr lang="de-DE" sz="2000" dirty="0">
              <a:latin typeface="Frutiger LT Com 45 Light"/>
            </a:endParaRPr>
          </a:p>
          <a:p>
            <a:r>
              <a:rPr lang="de-DE" sz="2000" dirty="0">
                <a:latin typeface="Frutiger LT Com 45 Light"/>
              </a:rPr>
              <a:t>Antworten auf neu eingereichte Fragen werden im FAQ auf unserer Website aufgenommen</a:t>
            </a:r>
          </a:p>
          <a:p>
            <a:pPr marL="0" indent="0">
              <a:buFont typeface="Arial" charset="0"/>
              <a:buNone/>
            </a:pPr>
            <a:endParaRPr lang="de-DE" sz="2000" dirty="0">
              <a:latin typeface="Frutiger LT Com 45 Light"/>
            </a:endParaRPr>
          </a:p>
          <a:p>
            <a:pPr marL="0" indent="0">
              <a:buFont typeface="Arial" charset="0"/>
              <a:buNone/>
            </a:pPr>
            <a:endParaRPr lang="de-DE" sz="2000" dirty="0">
              <a:latin typeface="Frutiger LT Com 45 Light"/>
            </a:endParaRPr>
          </a:p>
          <a:p>
            <a:pPr marL="0" indent="0">
              <a:buFont typeface="Arial" charset="0"/>
              <a:buNone/>
            </a:pPr>
            <a:endParaRPr lang="de-DE" sz="2000" dirty="0">
              <a:latin typeface="Frutiger LT Com 45 Light"/>
            </a:endParaRPr>
          </a:p>
        </p:txBody>
      </p:sp>
      <p:pic>
        <p:nvPicPr>
          <p:cNvPr id="17" name="Grafik 16" descr="Ein Bild, das Muster, Kunst, Quadrat, Schwarzweiß enthält.&#10;&#10;KI-generierte Inhalte können fehlerhaft sein.">
            <a:extLst>
              <a:ext uri="{FF2B5EF4-FFF2-40B4-BE49-F238E27FC236}">
                <a16:creationId xmlns:a16="http://schemas.microsoft.com/office/drawing/2014/main" id="{DA0CA2F6-1124-0DBB-6C31-FA1887B51B1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58094" y="3429000"/>
            <a:ext cx="2395706" cy="2395706"/>
          </a:xfrm>
          <a:prstGeom prst="rect">
            <a:avLst/>
          </a:prstGeom>
          <a:noFill/>
          <a:ln>
            <a:noFill/>
          </a:ln>
        </p:spPr>
      </p:pic>
    </p:spTree>
    <p:extLst>
      <p:ext uri="{BB962C8B-B14F-4D97-AF65-F5344CB8AC3E}">
        <p14:creationId xmlns:p14="http://schemas.microsoft.com/office/powerpoint/2010/main" val="2301701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CH" b="1" dirty="0">
                <a:latin typeface="+mn-lt"/>
              </a:rPr>
              <a:t>Abmeldungen </a:t>
            </a:r>
          </a:p>
        </p:txBody>
      </p:sp>
      <p:sp>
        <p:nvSpPr>
          <p:cNvPr id="3" name="Inhaltsplatzhalter 2"/>
          <p:cNvSpPr>
            <a:spLocks noGrp="1"/>
          </p:cNvSpPr>
          <p:nvPr>
            <p:ph idx="1"/>
          </p:nvPr>
        </p:nvSpPr>
        <p:spPr>
          <a:xfrm>
            <a:off x="838200" y="1825625"/>
            <a:ext cx="10515600" cy="4221884"/>
          </a:xfrm>
        </p:spPr>
        <p:txBody>
          <a:bodyPr>
            <a:normAutofit fontScale="25000" lnSpcReduction="20000"/>
          </a:bodyPr>
          <a:lstStyle/>
          <a:p>
            <a:pPr marL="0" indent="0" algn="l">
              <a:buNone/>
            </a:pPr>
            <a:r>
              <a:rPr lang="de-CH" sz="8000" b="1" dirty="0"/>
              <a:t>Abmeldungen bei Krankheit in Schule und Kindergarten</a:t>
            </a:r>
            <a:r>
              <a:rPr lang="de-CH" sz="8000" dirty="0"/>
              <a:t>	</a:t>
            </a:r>
          </a:p>
          <a:p>
            <a:pPr algn="l"/>
            <a:r>
              <a:rPr lang="de-CH" sz="8000" dirty="0"/>
              <a:t>Abmeldungen von Kindern werden über </a:t>
            </a:r>
            <a:r>
              <a:rPr lang="de-CH" sz="8000" b="1" dirty="0"/>
              <a:t>Klapp «Neue Absenz (Abmeldung)» </a:t>
            </a:r>
            <a:r>
              <a:rPr lang="de-CH" sz="8000" dirty="0"/>
              <a:t>gemacht. </a:t>
            </a:r>
          </a:p>
          <a:p>
            <a:pPr marL="0" indent="0" algn="l">
              <a:buNone/>
            </a:pPr>
            <a:endParaRPr lang="de-CH" sz="8000" dirty="0"/>
          </a:p>
          <a:p>
            <a:pPr marL="0" indent="0" algn="l">
              <a:buNone/>
            </a:pPr>
            <a:endParaRPr lang="de-CH" sz="8000" dirty="0"/>
          </a:p>
          <a:p>
            <a:pPr marL="0" indent="0" algn="l">
              <a:buNone/>
            </a:pPr>
            <a:r>
              <a:rPr lang="de-CH" sz="8000" b="1" dirty="0"/>
              <a:t>Freie Halbtage</a:t>
            </a:r>
          </a:p>
          <a:p>
            <a:pPr algn="l">
              <a:lnSpc>
                <a:spcPct val="100000"/>
              </a:lnSpc>
            </a:pPr>
            <a:r>
              <a:rPr lang="de-CH" sz="8000" dirty="0"/>
              <a:t>Die Eltern sind berechtigt, ihre Kinder an höchstens fünf Halbtagen pro Schuljahr nicht zur Schule oder zum Kindergarten zu schicken. Die fünf freien Halbtage können ohne Angabe von Gründen bezogen werden. </a:t>
            </a:r>
          </a:p>
          <a:p>
            <a:pPr algn="l">
              <a:lnSpc>
                <a:spcPct val="100000"/>
              </a:lnSpc>
            </a:pPr>
            <a:r>
              <a:rPr lang="de-CH" sz="8000" b="1" dirty="0"/>
              <a:t>Die Klassenlehrperson ist spätestens am Vortag über die beabsichtigte Abwesenheit über Klapp zu orientieren. </a:t>
            </a:r>
          </a:p>
          <a:p>
            <a:pPr algn="l">
              <a:lnSpc>
                <a:spcPct val="100000"/>
              </a:lnSpc>
            </a:pPr>
            <a:r>
              <a:rPr lang="de-CH" sz="8000" dirty="0"/>
              <a:t>Die Halbtage verstehen sich als Schulhalbtage gemäss Stundenplan der Klasse. Eine Übertragung von Halbtagen auf ein anderes Schuljahr ist nicht gestattet</a:t>
            </a:r>
            <a:r>
              <a:rPr lang="de-CH" sz="8000" b="1" dirty="0"/>
              <a:t>.</a:t>
            </a:r>
            <a:endParaRPr lang="de-CH" sz="8000" dirty="0"/>
          </a:p>
          <a:p>
            <a:pPr marL="0" indent="0" algn="l">
              <a:buNone/>
            </a:pPr>
            <a:endParaRPr lang="de-CH" sz="2000" dirty="0"/>
          </a:p>
          <a:p>
            <a:pPr algn="l"/>
            <a:endParaRPr lang="de-CH" sz="2000" dirty="0"/>
          </a:p>
          <a:p>
            <a:pPr marL="0" indent="0" algn="l">
              <a:buNone/>
            </a:pPr>
            <a:endParaRPr lang="de-CH" sz="2000" dirty="0"/>
          </a:p>
          <a:p>
            <a:pPr marL="0" indent="0" algn="l">
              <a:buNone/>
            </a:pPr>
            <a:r>
              <a:rPr lang="de-CH" sz="5100" b="1" dirty="0"/>
              <a:t>	</a:t>
            </a:r>
          </a:p>
          <a:p>
            <a:pPr marL="0" indent="0">
              <a:buNone/>
            </a:pPr>
            <a:r>
              <a:rPr lang="de-DE" sz="5000" dirty="0"/>
              <a:t>	</a:t>
            </a:r>
            <a:endParaRPr lang="de-CH" sz="5000" dirty="0"/>
          </a:p>
          <a:p>
            <a:endParaRPr lang="de-CH" dirty="0"/>
          </a:p>
        </p:txBody>
      </p:sp>
      <p:sp>
        <p:nvSpPr>
          <p:cNvPr id="4" name="Fußzeilenplatzhalter 3">
            <a:extLst>
              <a:ext uri="{FF2B5EF4-FFF2-40B4-BE49-F238E27FC236}">
                <a16:creationId xmlns:a16="http://schemas.microsoft.com/office/drawing/2014/main" id="{1FBC277C-0B23-04DB-9635-31E636DEB4AD}"/>
              </a:ext>
            </a:extLst>
          </p:cNvPr>
          <p:cNvSpPr>
            <a:spLocks noGrp="1"/>
          </p:cNvSpPr>
          <p:nvPr>
            <p:ph type="ftr" sz="quarter" idx="11"/>
          </p:nvPr>
        </p:nvSpPr>
        <p:spPr/>
        <p:txBody>
          <a:bodyPr/>
          <a:lstStyle/>
          <a:p>
            <a:r>
              <a:rPr lang="de-DE" b="1"/>
              <a:t>Elternversammlung Schuljahr 2026/2027</a:t>
            </a:r>
            <a:endParaRPr lang="de-CH" dirty="0"/>
          </a:p>
        </p:txBody>
      </p:sp>
    </p:spTree>
    <p:extLst>
      <p:ext uri="{BB962C8B-B14F-4D97-AF65-F5344CB8AC3E}">
        <p14:creationId xmlns:p14="http://schemas.microsoft.com/office/powerpoint/2010/main" val="1951149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CH" b="1" dirty="0">
                <a:latin typeface="+mn-lt"/>
              </a:rPr>
              <a:t>Urlaubs- und Dispensationsgesuche</a:t>
            </a:r>
          </a:p>
        </p:txBody>
      </p:sp>
      <p:sp>
        <p:nvSpPr>
          <p:cNvPr id="3" name="Inhaltsplatzhalter 2"/>
          <p:cNvSpPr>
            <a:spLocks noGrp="1"/>
          </p:cNvSpPr>
          <p:nvPr>
            <p:ph idx="1"/>
          </p:nvPr>
        </p:nvSpPr>
        <p:spPr/>
        <p:txBody>
          <a:bodyPr>
            <a:normAutofit/>
          </a:bodyPr>
          <a:lstStyle/>
          <a:p>
            <a:pPr algn="l">
              <a:lnSpc>
                <a:spcPct val="100000"/>
              </a:lnSpc>
            </a:pPr>
            <a:r>
              <a:rPr lang="de-CH" sz="2000" dirty="0"/>
              <a:t>Urlaubsgesuche müssen mindestens 4 Wochen vor Abwesenheitsbeginn schriftlich bei der Schulleitung eingereicht werden. Sie werden in der Regel nur alle 3 bis 4 Jahre bewilligt.</a:t>
            </a:r>
          </a:p>
          <a:p>
            <a:pPr algn="l">
              <a:lnSpc>
                <a:spcPct val="150000"/>
              </a:lnSpc>
            </a:pPr>
            <a:r>
              <a:rPr lang="de-CH" sz="2000" dirty="0"/>
              <a:t>Dispensationsgesuche sind ebenso schriftlich bei der Schulleitung einzureichen. </a:t>
            </a:r>
          </a:p>
          <a:p>
            <a:pPr marL="0" indent="0" algn="l">
              <a:buNone/>
            </a:pPr>
            <a:endParaRPr lang="de-CH" dirty="0"/>
          </a:p>
          <a:p>
            <a:pPr marL="0" indent="0">
              <a:buNone/>
            </a:pPr>
            <a:endParaRPr lang="de-CH" sz="5000" dirty="0"/>
          </a:p>
          <a:p>
            <a:endParaRPr lang="de-CH" dirty="0"/>
          </a:p>
        </p:txBody>
      </p:sp>
      <p:sp>
        <p:nvSpPr>
          <p:cNvPr id="4" name="Fußzeilenplatzhalter 3">
            <a:extLst>
              <a:ext uri="{FF2B5EF4-FFF2-40B4-BE49-F238E27FC236}">
                <a16:creationId xmlns:a16="http://schemas.microsoft.com/office/drawing/2014/main" id="{364BF10C-3CC4-8EB7-C804-CEBF6BF462C6}"/>
              </a:ext>
            </a:extLst>
          </p:cNvPr>
          <p:cNvSpPr>
            <a:spLocks noGrp="1"/>
          </p:cNvSpPr>
          <p:nvPr>
            <p:ph type="ftr" sz="quarter" idx="11"/>
          </p:nvPr>
        </p:nvSpPr>
        <p:spPr/>
        <p:txBody>
          <a:bodyPr/>
          <a:lstStyle/>
          <a:p>
            <a:r>
              <a:rPr lang="de-DE" b="1"/>
              <a:t>Elternversammlung Schuljahr 2026/2027</a:t>
            </a:r>
            <a:endParaRPr lang="de-CH" dirty="0"/>
          </a:p>
        </p:txBody>
      </p:sp>
    </p:spTree>
    <p:extLst>
      <p:ext uri="{BB962C8B-B14F-4D97-AF65-F5344CB8AC3E}">
        <p14:creationId xmlns:p14="http://schemas.microsoft.com/office/powerpoint/2010/main" val="1663579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4A6F10-80C5-B6E9-1000-6AB4C590D3FD}"/>
              </a:ext>
            </a:extLst>
          </p:cNvPr>
          <p:cNvSpPr>
            <a:spLocks noGrp="1"/>
          </p:cNvSpPr>
          <p:nvPr>
            <p:ph type="title"/>
          </p:nvPr>
        </p:nvSpPr>
        <p:spPr/>
        <p:txBody>
          <a:bodyPr/>
          <a:lstStyle/>
          <a:p>
            <a:r>
              <a:rPr lang="de-DE" dirty="0"/>
              <a:t>Dienstweg</a:t>
            </a:r>
            <a:endParaRPr lang="de-CH" dirty="0"/>
          </a:p>
        </p:txBody>
      </p:sp>
      <p:pic>
        <p:nvPicPr>
          <p:cNvPr id="5" name="Inhaltsplatzhalter 4">
            <a:extLst>
              <a:ext uri="{FF2B5EF4-FFF2-40B4-BE49-F238E27FC236}">
                <a16:creationId xmlns:a16="http://schemas.microsoft.com/office/drawing/2014/main" id="{5348D969-9E9A-69BE-0534-C6B9981B789A}"/>
              </a:ext>
            </a:extLst>
          </p:cNvPr>
          <p:cNvPicPr>
            <a:picLocks noGrp="1" noChangeAspect="1"/>
          </p:cNvPicPr>
          <p:nvPr>
            <p:ph idx="1"/>
          </p:nvPr>
        </p:nvPicPr>
        <p:blipFill>
          <a:blip r:embed="rId2"/>
          <a:stretch>
            <a:fillRect/>
          </a:stretch>
        </p:blipFill>
        <p:spPr>
          <a:xfrm>
            <a:off x="825662" y="1825625"/>
            <a:ext cx="10550730" cy="4264279"/>
          </a:xfrm>
          <a:prstGeom prst="rect">
            <a:avLst/>
          </a:prstGeom>
        </p:spPr>
      </p:pic>
      <p:sp>
        <p:nvSpPr>
          <p:cNvPr id="4" name="Fußzeilenplatzhalter 3">
            <a:extLst>
              <a:ext uri="{FF2B5EF4-FFF2-40B4-BE49-F238E27FC236}">
                <a16:creationId xmlns:a16="http://schemas.microsoft.com/office/drawing/2014/main" id="{24CCA690-7ACE-64B1-CB3D-0E7FF3318DCD}"/>
              </a:ext>
            </a:extLst>
          </p:cNvPr>
          <p:cNvSpPr>
            <a:spLocks noGrp="1"/>
          </p:cNvSpPr>
          <p:nvPr>
            <p:ph type="ftr" sz="quarter" idx="11"/>
          </p:nvPr>
        </p:nvSpPr>
        <p:spPr/>
        <p:txBody>
          <a:bodyPr/>
          <a:lstStyle/>
          <a:p>
            <a:r>
              <a:rPr lang="de-DE" b="1"/>
              <a:t>Elternversammlung Schuljahr 2026/2027</a:t>
            </a:r>
            <a:endParaRPr lang="de-CH" dirty="0"/>
          </a:p>
        </p:txBody>
      </p:sp>
      <p:sp>
        <p:nvSpPr>
          <p:cNvPr id="6" name="Pfeil nach links und oben 12">
            <a:extLst>
              <a:ext uri="{FF2B5EF4-FFF2-40B4-BE49-F238E27FC236}">
                <a16:creationId xmlns:a16="http://schemas.microsoft.com/office/drawing/2014/main" id="{EB35DA75-D513-2B05-4376-8CE256789228}"/>
              </a:ext>
            </a:extLst>
          </p:cNvPr>
          <p:cNvSpPr/>
          <p:nvPr/>
        </p:nvSpPr>
        <p:spPr>
          <a:xfrm>
            <a:off x="7894086" y="2542321"/>
            <a:ext cx="239150" cy="1846384"/>
          </a:xfrm>
          <a:prstGeom prst="leftUp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8" name="Textfeld 7">
            <a:extLst>
              <a:ext uri="{FF2B5EF4-FFF2-40B4-BE49-F238E27FC236}">
                <a16:creationId xmlns:a16="http://schemas.microsoft.com/office/drawing/2014/main" id="{1220B8EF-DFF1-0F82-A472-32ADCA1DDEBB}"/>
              </a:ext>
            </a:extLst>
          </p:cNvPr>
          <p:cNvSpPr txBox="1"/>
          <p:nvPr/>
        </p:nvSpPr>
        <p:spPr>
          <a:xfrm>
            <a:off x="8133236" y="3167390"/>
            <a:ext cx="1731180" cy="523220"/>
          </a:xfrm>
          <a:prstGeom prst="rect">
            <a:avLst/>
          </a:prstGeom>
          <a:noFill/>
        </p:spPr>
        <p:txBody>
          <a:bodyPr wrap="none" rtlCol="0">
            <a:spAutoFit/>
          </a:bodyPr>
          <a:lstStyle/>
          <a:p>
            <a:r>
              <a:rPr lang="de-CH" sz="2800" dirty="0">
                <a:solidFill>
                  <a:prstClr val="black"/>
                </a:solidFill>
                <a:latin typeface="Calibri" panose="020F0502020204030204"/>
              </a:rPr>
              <a:t>Austausch</a:t>
            </a:r>
            <a:r>
              <a:rPr lang="de-CH" dirty="0">
                <a:solidFill>
                  <a:prstClr val="black"/>
                </a:solidFill>
                <a:latin typeface="Calibri" panose="020F0502020204030204"/>
              </a:rPr>
              <a:t> </a:t>
            </a:r>
          </a:p>
        </p:txBody>
      </p:sp>
    </p:spTree>
    <p:extLst>
      <p:ext uri="{BB962C8B-B14F-4D97-AF65-F5344CB8AC3E}">
        <p14:creationId xmlns:p14="http://schemas.microsoft.com/office/powerpoint/2010/main" val="8955166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CH" b="1" dirty="0">
                <a:latin typeface="+mn-lt"/>
              </a:rPr>
              <a:t>Schulweg</a:t>
            </a:r>
          </a:p>
        </p:txBody>
      </p:sp>
      <p:sp>
        <p:nvSpPr>
          <p:cNvPr id="3" name="Inhaltsplatzhalter 2"/>
          <p:cNvSpPr>
            <a:spLocks noGrp="1"/>
          </p:cNvSpPr>
          <p:nvPr>
            <p:ph idx="1"/>
          </p:nvPr>
        </p:nvSpPr>
        <p:spPr/>
        <p:txBody>
          <a:bodyPr>
            <a:normAutofit/>
          </a:bodyPr>
          <a:lstStyle/>
          <a:p>
            <a:pPr marL="0" indent="0" algn="l">
              <a:buNone/>
            </a:pPr>
            <a:r>
              <a:rPr lang="de-CH" sz="2000" dirty="0"/>
              <a:t>Der Schulweg ist für alle Kinder wichtig. Er gibt Gelegenheit, selbständig zu werden und soziale Kontakte zu knüpfen. </a:t>
            </a:r>
          </a:p>
          <a:p>
            <a:pPr marL="0" indent="0" algn="l">
              <a:buNone/>
            </a:pPr>
            <a:r>
              <a:rPr lang="de-CH" sz="2000" dirty="0"/>
              <a:t>Der Schulweg liegt in der Verantwortung der Eltern.</a:t>
            </a:r>
          </a:p>
          <a:p>
            <a:pPr marL="0" indent="0" algn="l">
              <a:buNone/>
            </a:pPr>
            <a:r>
              <a:rPr lang="de-CH" sz="2000" dirty="0"/>
              <a:t>Wir bitten Sie, Ihre Kinder, wenn immer möglich, alleine auf den Schulweg zu schicken oder sie zu Fuss zu begleiten.</a:t>
            </a:r>
          </a:p>
          <a:p>
            <a:pPr marL="0" indent="0" algn="l">
              <a:buNone/>
            </a:pPr>
            <a:endParaRPr lang="de-CH" dirty="0"/>
          </a:p>
          <a:p>
            <a:pPr marL="0" indent="0">
              <a:buNone/>
            </a:pPr>
            <a:endParaRPr lang="de-CH" sz="5000" dirty="0"/>
          </a:p>
          <a:p>
            <a:endParaRPr lang="de-CH" dirty="0"/>
          </a:p>
        </p:txBody>
      </p:sp>
      <p:sp>
        <p:nvSpPr>
          <p:cNvPr id="4" name="Fußzeilenplatzhalter 3">
            <a:extLst>
              <a:ext uri="{FF2B5EF4-FFF2-40B4-BE49-F238E27FC236}">
                <a16:creationId xmlns:a16="http://schemas.microsoft.com/office/drawing/2014/main" id="{D0C4E66C-EDD8-96CE-3C96-C79716575166}"/>
              </a:ext>
            </a:extLst>
          </p:cNvPr>
          <p:cNvSpPr>
            <a:spLocks noGrp="1"/>
          </p:cNvSpPr>
          <p:nvPr>
            <p:ph type="ftr" sz="quarter" idx="11"/>
          </p:nvPr>
        </p:nvSpPr>
        <p:spPr/>
        <p:txBody>
          <a:bodyPr/>
          <a:lstStyle/>
          <a:p>
            <a:r>
              <a:rPr lang="de-DE" b="1"/>
              <a:t>Elternversammlung Schuljahr 2026/2027</a:t>
            </a:r>
            <a:endParaRPr lang="de-CH" dirty="0"/>
          </a:p>
        </p:txBody>
      </p:sp>
    </p:spTree>
    <p:extLst>
      <p:ext uri="{BB962C8B-B14F-4D97-AF65-F5344CB8AC3E}">
        <p14:creationId xmlns:p14="http://schemas.microsoft.com/office/powerpoint/2010/main" val="1750835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CH" b="1" dirty="0" err="1">
                <a:latin typeface="+mn-lt"/>
              </a:rPr>
              <a:t>Peacemaker</a:t>
            </a:r>
            <a:endParaRPr lang="de-CH" b="1" dirty="0">
              <a:latin typeface="+mn-lt"/>
            </a:endParaRPr>
          </a:p>
        </p:txBody>
      </p:sp>
      <p:sp>
        <p:nvSpPr>
          <p:cNvPr id="3" name="Inhaltsplatzhalter 2"/>
          <p:cNvSpPr>
            <a:spLocks noGrp="1"/>
          </p:cNvSpPr>
          <p:nvPr>
            <p:ph idx="1"/>
          </p:nvPr>
        </p:nvSpPr>
        <p:spPr>
          <a:xfrm>
            <a:off x="801688" y="1866652"/>
            <a:ext cx="10515600" cy="3609975"/>
          </a:xfrm>
        </p:spPr>
        <p:txBody>
          <a:bodyPr/>
          <a:lstStyle/>
          <a:p>
            <a:pPr marL="0" indent="0" algn="l">
              <a:buNone/>
            </a:pPr>
            <a:r>
              <a:rPr lang="de-CH" sz="2000" dirty="0"/>
              <a:t>Auf dem Pausenplatz des Schulhauses Pestalozzi hat es in jeder</a:t>
            </a:r>
          </a:p>
          <a:p>
            <a:pPr marL="0" indent="0" algn="l">
              <a:buNone/>
            </a:pPr>
            <a:r>
              <a:rPr lang="de-CH" sz="2000" dirty="0"/>
              <a:t>Pause Peacemaker und Lehrpersonen als Pausenaufsicht.</a:t>
            </a:r>
          </a:p>
          <a:p>
            <a:pPr marL="0" indent="0">
              <a:buNone/>
            </a:pPr>
            <a:endParaRPr lang="de-CH" sz="2000" dirty="0"/>
          </a:p>
          <a:p>
            <a:pPr marL="0" indent="0">
              <a:buNone/>
            </a:pPr>
            <a:r>
              <a:rPr lang="de-CH" sz="2000" dirty="0"/>
              <a:t>Peacemaker			 Pausenaufsicht</a:t>
            </a:r>
          </a:p>
          <a:p>
            <a:pPr lvl="0"/>
            <a:endParaRPr lang="de-CH" dirty="0"/>
          </a:p>
          <a:p>
            <a:endParaRPr lang="de-CH" dirty="0"/>
          </a:p>
        </p:txBody>
      </p:sp>
      <p:sp>
        <p:nvSpPr>
          <p:cNvPr id="4" name="Fußzeilenplatzhalter 3"/>
          <p:cNvSpPr>
            <a:spLocks noGrp="1"/>
          </p:cNvSpPr>
          <p:nvPr>
            <p:ph type="ftr" sz="quarter" idx="11"/>
          </p:nvPr>
        </p:nvSpPr>
        <p:spPr/>
        <p:txBody>
          <a:bodyPr/>
          <a:lstStyle/>
          <a:p>
            <a:r>
              <a:rPr lang="de-CH"/>
              <a:t>Elternversammlung Schuljahr 2026/2027</a:t>
            </a:r>
            <a:endParaRPr lang="de-CH" dirty="0"/>
          </a:p>
        </p:txBody>
      </p:sp>
      <p:pic>
        <p:nvPicPr>
          <p:cNvPr id="11" name="Grafik 10"/>
          <p:cNvPicPr>
            <a:picLocks noChangeAspect="1"/>
          </p:cNvPicPr>
          <p:nvPr/>
        </p:nvPicPr>
        <p:blipFill>
          <a:blip r:embed="rId2"/>
          <a:stretch>
            <a:fillRect/>
          </a:stretch>
        </p:blipFill>
        <p:spPr>
          <a:xfrm>
            <a:off x="3829412" y="3066786"/>
            <a:ext cx="1585097" cy="1889924"/>
          </a:xfrm>
          <a:prstGeom prst="rect">
            <a:avLst/>
          </a:prstGeom>
        </p:spPr>
      </p:pic>
      <p:pic>
        <p:nvPicPr>
          <p:cNvPr id="12" name="Grafik 11"/>
          <p:cNvPicPr>
            <a:picLocks noChangeAspect="1"/>
          </p:cNvPicPr>
          <p:nvPr/>
        </p:nvPicPr>
        <p:blipFill>
          <a:blip r:embed="rId3"/>
          <a:stretch>
            <a:fillRect/>
          </a:stretch>
        </p:blipFill>
        <p:spPr>
          <a:xfrm>
            <a:off x="7586426" y="3173548"/>
            <a:ext cx="1558945" cy="1676400"/>
          </a:xfrm>
          <a:prstGeom prst="rect">
            <a:avLst/>
          </a:prstGeom>
        </p:spPr>
      </p:pic>
    </p:spTree>
    <p:extLst>
      <p:ext uri="{BB962C8B-B14F-4D97-AF65-F5344CB8AC3E}">
        <p14:creationId xmlns:p14="http://schemas.microsoft.com/office/powerpoint/2010/main" val="2795099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nhaltsplatzhalter 4">
            <a:extLst>
              <a:ext uri="{FF2B5EF4-FFF2-40B4-BE49-F238E27FC236}">
                <a16:creationId xmlns:a16="http://schemas.microsoft.com/office/drawing/2014/main" id="{01AAA47D-FE4D-D1BE-3790-9769C2DBB043}"/>
              </a:ext>
            </a:extLst>
          </p:cNvPr>
          <p:cNvPicPr>
            <a:picLocks noGrp="1" noChangeAspect="1"/>
          </p:cNvPicPr>
          <p:nvPr>
            <p:ph idx="1"/>
          </p:nvPr>
        </p:nvPicPr>
        <p:blipFill>
          <a:blip r:embed="rId2"/>
          <a:srcRect l="2336" t="16956" r="2494"/>
          <a:stretch/>
        </p:blipFill>
        <p:spPr>
          <a:xfrm>
            <a:off x="838199" y="1554480"/>
            <a:ext cx="9923007" cy="4772236"/>
          </a:xfrm>
          <a:prstGeom prst="rect">
            <a:avLst/>
          </a:prstGeom>
        </p:spPr>
      </p:pic>
      <p:sp>
        <p:nvSpPr>
          <p:cNvPr id="2" name="Titel 1">
            <a:extLst>
              <a:ext uri="{FF2B5EF4-FFF2-40B4-BE49-F238E27FC236}">
                <a16:creationId xmlns:a16="http://schemas.microsoft.com/office/drawing/2014/main" id="{D5B6CEAA-DA85-2C63-272C-51F775531338}"/>
              </a:ext>
            </a:extLst>
          </p:cNvPr>
          <p:cNvSpPr>
            <a:spLocks noGrp="1"/>
          </p:cNvSpPr>
          <p:nvPr>
            <p:ph type="title"/>
          </p:nvPr>
        </p:nvSpPr>
        <p:spPr/>
        <p:txBody>
          <a:bodyPr/>
          <a:lstStyle/>
          <a:p>
            <a:r>
              <a:rPr lang="de-DE" dirty="0"/>
              <a:t>Schülerinnen- und Schülerrat</a:t>
            </a:r>
            <a:endParaRPr lang="de-CH" dirty="0"/>
          </a:p>
        </p:txBody>
      </p:sp>
      <p:sp>
        <p:nvSpPr>
          <p:cNvPr id="4" name="Fußzeilenplatzhalter 3">
            <a:extLst>
              <a:ext uri="{FF2B5EF4-FFF2-40B4-BE49-F238E27FC236}">
                <a16:creationId xmlns:a16="http://schemas.microsoft.com/office/drawing/2014/main" id="{AB9BEB75-6910-9ABB-55E1-EE96344B2618}"/>
              </a:ext>
            </a:extLst>
          </p:cNvPr>
          <p:cNvSpPr>
            <a:spLocks noGrp="1"/>
          </p:cNvSpPr>
          <p:nvPr>
            <p:ph type="ftr" sz="quarter" idx="11"/>
          </p:nvPr>
        </p:nvSpPr>
        <p:spPr/>
        <p:txBody>
          <a:bodyPr/>
          <a:lstStyle/>
          <a:p>
            <a:r>
              <a:rPr lang="de-DE" b="1"/>
              <a:t>Elternversammlung Schuljahr 2026/2027</a:t>
            </a:r>
            <a:endParaRPr lang="de-CH" dirty="0"/>
          </a:p>
        </p:txBody>
      </p:sp>
    </p:spTree>
    <p:extLst>
      <p:ext uri="{BB962C8B-B14F-4D97-AF65-F5344CB8AC3E}">
        <p14:creationId xmlns:p14="http://schemas.microsoft.com/office/powerpoint/2010/main" val="9596881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3CF33-2785-6DE5-DFE8-E7E6370190C4}"/>
            </a:ext>
          </a:extLst>
        </p:cNvPr>
        <p:cNvGrpSpPr/>
        <p:nvPr/>
      </p:nvGrpSpPr>
      <p:grpSpPr>
        <a:xfrm>
          <a:off x="0" y="0"/>
          <a:ext cx="0" cy="0"/>
          <a:chOff x="0" y="0"/>
          <a:chExt cx="0" cy="0"/>
        </a:xfrm>
      </p:grpSpPr>
      <p:pic>
        <p:nvPicPr>
          <p:cNvPr id="5" name="Inhaltsplatzhalter 4">
            <a:extLst>
              <a:ext uri="{FF2B5EF4-FFF2-40B4-BE49-F238E27FC236}">
                <a16:creationId xmlns:a16="http://schemas.microsoft.com/office/drawing/2014/main" id="{60FB96F0-789D-545D-5A36-FB642916444F}"/>
              </a:ext>
            </a:extLst>
          </p:cNvPr>
          <p:cNvPicPr>
            <a:picLocks noGrp="1" noChangeAspect="1"/>
          </p:cNvPicPr>
          <p:nvPr>
            <p:ph idx="1"/>
          </p:nvPr>
        </p:nvPicPr>
        <p:blipFill>
          <a:blip r:embed="rId2"/>
          <a:srcRect l="2749" t="4315" r="4615"/>
          <a:stretch>
            <a:fillRect/>
          </a:stretch>
        </p:blipFill>
        <p:spPr>
          <a:xfrm>
            <a:off x="5115040" y="1581068"/>
            <a:ext cx="5696608" cy="4855269"/>
          </a:xfrm>
          <a:prstGeom prst="rect">
            <a:avLst/>
          </a:prstGeom>
        </p:spPr>
      </p:pic>
      <p:sp>
        <p:nvSpPr>
          <p:cNvPr id="2" name="Titel 1">
            <a:extLst>
              <a:ext uri="{FF2B5EF4-FFF2-40B4-BE49-F238E27FC236}">
                <a16:creationId xmlns:a16="http://schemas.microsoft.com/office/drawing/2014/main" id="{0C95E425-3DB2-39CE-119F-B52785DA1602}"/>
              </a:ext>
            </a:extLst>
          </p:cNvPr>
          <p:cNvSpPr>
            <a:spLocks noGrp="1"/>
          </p:cNvSpPr>
          <p:nvPr>
            <p:ph type="title"/>
          </p:nvPr>
        </p:nvSpPr>
        <p:spPr/>
        <p:txBody>
          <a:bodyPr/>
          <a:lstStyle/>
          <a:p>
            <a:r>
              <a:rPr lang="de-DE" dirty="0"/>
              <a:t>Kopfläuse, Eier oder Nissen?</a:t>
            </a:r>
            <a:endParaRPr lang="de-CH" dirty="0"/>
          </a:p>
        </p:txBody>
      </p:sp>
      <p:sp>
        <p:nvSpPr>
          <p:cNvPr id="4" name="Fußzeilenplatzhalter 3">
            <a:extLst>
              <a:ext uri="{FF2B5EF4-FFF2-40B4-BE49-F238E27FC236}">
                <a16:creationId xmlns:a16="http://schemas.microsoft.com/office/drawing/2014/main" id="{36B990EF-2AB4-C8A2-301B-D7BED8B52DD1}"/>
              </a:ext>
            </a:extLst>
          </p:cNvPr>
          <p:cNvSpPr>
            <a:spLocks noGrp="1"/>
          </p:cNvSpPr>
          <p:nvPr>
            <p:ph type="ftr" sz="quarter" idx="11"/>
          </p:nvPr>
        </p:nvSpPr>
        <p:spPr/>
        <p:txBody>
          <a:bodyPr/>
          <a:lstStyle/>
          <a:p>
            <a:r>
              <a:rPr lang="de-DE" b="1"/>
              <a:t>Elternversammlung Schuljahr 2026/2027</a:t>
            </a:r>
            <a:endParaRPr lang="de-CH" dirty="0"/>
          </a:p>
        </p:txBody>
      </p:sp>
      <p:pic>
        <p:nvPicPr>
          <p:cNvPr id="6" name="Grafik 5">
            <a:extLst>
              <a:ext uri="{FF2B5EF4-FFF2-40B4-BE49-F238E27FC236}">
                <a16:creationId xmlns:a16="http://schemas.microsoft.com/office/drawing/2014/main" id="{92867F8F-4008-D87A-BB21-94238B0A9A36}"/>
              </a:ext>
            </a:extLst>
          </p:cNvPr>
          <p:cNvPicPr>
            <a:picLocks noChangeAspect="1"/>
          </p:cNvPicPr>
          <p:nvPr/>
        </p:nvPicPr>
        <p:blipFill>
          <a:blip r:embed="rId3"/>
          <a:stretch>
            <a:fillRect/>
          </a:stretch>
        </p:blipFill>
        <p:spPr>
          <a:xfrm>
            <a:off x="838199" y="1637605"/>
            <a:ext cx="3390459" cy="4855269"/>
          </a:xfrm>
          <a:prstGeom prst="rect">
            <a:avLst/>
          </a:prstGeom>
        </p:spPr>
      </p:pic>
    </p:spTree>
    <p:extLst>
      <p:ext uri="{BB962C8B-B14F-4D97-AF65-F5344CB8AC3E}">
        <p14:creationId xmlns:p14="http://schemas.microsoft.com/office/powerpoint/2010/main" val="726197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50C23A4-95F7-2847-B46A-4319BC947809}"/>
              </a:ext>
            </a:extLst>
          </p:cNvPr>
          <p:cNvSpPr>
            <a:spLocks noGrp="1"/>
          </p:cNvSpPr>
          <p:nvPr>
            <p:ph type="title"/>
          </p:nvPr>
        </p:nvSpPr>
        <p:spPr/>
        <p:txBody>
          <a:bodyPr/>
          <a:lstStyle/>
          <a:p>
            <a:r>
              <a:rPr lang="de-DE" dirty="0"/>
              <a:t>Läusekontrolle</a:t>
            </a:r>
            <a:endParaRPr lang="de-CH" dirty="0"/>
          </a:p>
        </p:txBody>
      </p:sp>
      <p:sp>
        <p:nvSpPr>
          <p:cNvPr id="3" name="Inhaltsplatzhalter 2">
            <a:extLst>
              <a:ext uri="{FF2B5EF4-FFF2-40B4-BE49-F238E27FC236}">
                <a16:creationId xmlns:a16="http://schemas.microsoft.com/office/drawing/2014/main" id="{6FC0B6A2-F9D9-2250-8D81-19AEC8F2F3A0}"/>
              </a:ext>
            </a:extLst>
          </p:cNvPr>
          <p:cNvSpPr>
            <a:spLocks noGrp="1"/>
          </p:cNvSpPr>
          <p:nvPr>
            <p:ph idx="1"/>
          </p:nvPr>
        </p:nvSpPr>
        <p:spPr/>
        <p:txBody>
          <a:bodyPr/>
          <a:lstStyle/>
          <a:p>
            <a:pPr algn="l"/>
            <a:r>
              <a:rPr lang="de-CH" sz="2000" dirty="0"/>
              <a:t>Jeweils am Donnerstagvormittag nach den Ferien (Sportferien ausgenommen) werden die Schülerinnen und Schüler durch ausgebildete Eltern nach Läusen untersucht. </a:t>
            </a:r>
          </a:p>
          <a:p>
            <a:pPr algn="l"/>
            <a:endParaRPr lang="de-CH" sz="2000" dirty="0"/>
          </a:p>
          <a:p>
            <a:pPr algn="l"/>
            <a:r>
              <a:rPr lang="de-CH" sz="2000" dirty="0"/>
              <a:t>Die Wahl zur Klassenvertreterin / zum Klassenvertreter Läusekontrolle erfolgt an der Elternversammlung in der Klasse Ihres Kindes.</a:t>
            </a:r>
          </a:p>
          <a:p>
            <a:endParaRPr lang="de-CH" dirty="0"/>
          </a:p>
        </p:txBody>
      </p:sp>
      <p:sp>
        <p:nvSpPr>
          <p:cNvPr id="4" name="Fußzeilenplatzhalter 3">
            <a:extLst>
              <a:ext uri="{FF2B5EF4-FFF2-40B4-BE49-F238E27FC236}">
                <a16:creationId xmlns:a16="http://schemas.microsoft.com/office/drawing/2014/main" id="{F80AC3AD-31CA-8461-CB76-16BEDD24BD82}"/>
              </a:ext>
            </a:extLst>
          </p:cNvPr>
          <p:cNvSpPr>
            <a:spLocks noGrp="1"/>
          </p:cNvSpPr>
          <p:nvPr>
            <p:ph type="ftr" sz="quarter" idx="11"/>
          </p:nvPr>
        </p:nvSpPr>
        <p:spPr/>
        <p:txBody>
          <a:bodyPr/>
          <a:lstStyle/>
          <a:p>
            <a:r>
              <a:rPr lang="de-DE" b="1" dirty="0"/>
              <a:t>Elternversammlung Schuljahr 2026/2027</a:t>
            </a:r>
            <a:endParaRPr lang="de-CH" dirty="0"/>
          </a:p>
        </p:txBody>
      </p:sp>
    </p:spTree>
    <p:extLst>
      <p:ext uri="{BB962C8B-B14F-4D97-AF65-F5344CB8AC3E}">
        <p14:creationId xmlns:p14="http://schemas.microsoft.com/office/powerpoint/2010/main" val="9423929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2F7420-D302-B1CE-4301-BD897E33418F}"/>
              </a:ext>
            </a:extLst>
          </p:cNvPr>
          <p:cNvSpPr>
            <a:spLocks noGrp="1"/>
          </p:cNvSpPr>
          <p:nvPr>
            <p:ph type="title"/>
          </p:nvPr>
        </p:nvSpPr>
        <p:spPr/>
        <p:txBody>
          <a:bodyPr/>
          <a:lstStyle/>
          <a:p>
            <a:r>
              <a:rPr lang="de-DE" dirty="0"/>
              <a:t>Schulungsangebot</a:t>
            </a:r>
            <a:endParaRPr lang="de-CH" dirty="0"/>
          </a:p>
        </p:txBody>
      </p:sp>
      <p:sp>
        <p:nvSpPr>
          <p:cNvPr id="3" name="Inhaltsplatzhalter 2">
            <a:extLst>
              <a:ext uri="{FF2B5EF4-FFF2-40B4-BE49-F238E27FC236}">
                <a16:creationId xmlns:a16="http://schemas.microsoft.com/office/drawing/2014/main" id="{4E33EF0E-5BA4-4928-E3E6-471C6B0541F4}"/>
              </a:ext>
            </a:extLst>
          </p:cNvPr>
          <p:cNvSpPr>
            <a:spLocks noGrp="1"/>
          </p:cNvSpPr>
          <p:nvPr>
            <p:ph idx="1"/>
          </p:nvPr>
        </p:nvSpPr>
        <p:spPr>
          <a:xfrm>
            <a:off x="838199" y="1825624"/>
            <a:ext cx="10872355" cy="4501091"/>
          </a:xfrm>
        </p:spPr>
        <p:txBody>
          <a:bodyPr>
            <a:normAutofit/>
          </a:bodyPr>
          <a:lstStyle/>
          <a:p>
            <a:pPr marL="0" indent="0" algn="l">
              <a:buNone/>
            </a:pPr>
            <a:r>
              <a:rPr lang="de-CH" sz="2000" b="1" dirty="0"/>
              <a:t>Schulungsangebote zur präventiven Lauskontrollen «Laus-Raus»: </a:t>
            </a:r>
          </a:p>
          <a:p>
            <a:pPr marL="0" indent="0" algn="l">
              <a:buNone/>
            </a:pPr>
            <a:r>
              <a:rPr lang="de-CH" sz="2000" dirty="0"/>
              <a:t>	</a:t>
            </a:r>
          </a:p>
          <a:p>
            <a:pPr algn="l"/>
            <a:r>
              <a:rPr lang="de-CH" sz="2000" dirty="0"/>
              <a:t>Freitag, 11. September 2026, 09.30-11.00 Uhr</a:t>
            </a:r>
          </a:p>
          <a:p>
            <a:pPr algn="l"/>
            <a:r>
              <a:rPr lang="de-CH" sz="2000" dirty="0"/>
              <a:t>Dienstag, 15. September 2026, 19.30-21.00 Uhr </a:t>
            </a:r>
          </a:p>
          <a:p>
            <a:pPr algn="l"/>
            <a:r>
              <a:rPr lang="de-CH" sz="2000" dirty="0"/>
              <a:t>Mittwoch, 16. September 2026, 09.30-11.00 Uhr</a:t>
            </a:r>
          </a:p>
          <a:p>
            <a:pPr algn="l"/>
            <a:r>
              <a:rPr lang="de-CH" sz="2000" dirty="0"/>
              <a:t>Donnerstag, 17. September 2026, 19.30-21.00 Uhr</a:t>
            </a:r>
          </a:p>
          <a:p>
            <a:pPr algn="l"/>
            <a:r>
              <a:rPr lang="de-CH" sz="2000" dirty="0"/>
              <a:t>Montag, 12. Oktober 2026, 19.30-21.00 Uhr </a:t>
            </a:r>
          </a:p>
          <a:p>
            <a:pPr algn="l"/>
            <a:endParaRPr lang="de-CH" sz="2000" dirty="0"/>
          </a:p>
          <a:p>
            <a:pPr algn="l"/>
            <a:r>
              <a:rPr lang="de-CH" sz="2000" b="1" dirty="0"/>
              <a:t>Ort: </a:t>
            </a:r>
            <a:r>
              <a:rPr lang="de-CH" sz="2000" dirty="0"/>
              <a:t>Schulärtzlicher Dienst Bern-Nord, Viktoriastrasse 72 (2. Stock), 3013 Bern	</a:t>
            </a:r>
          </a:p>
          <a:p>
            <a:pPr algn="l"/>
            <a:r>
              <a:rPr lang="de-CH" sz="2000" b="1" dirty="0"/>
              <a:t>Anmeldung</a:t>
            </a:r>
            <a:r>
              <a:rPr lang="de-CH" sz="2000" dirty="0"/>
              <a:t> bis spätestens 5 Tage vor dem gewünschten Schulungsdatum direkt an </a:t>
            </a:r>
            <a:r>
              <a:rPr lang="de-CH" sz="2000" dirty="0">
                <a:solidFill>
                  <a:srgbClr val="FF0000"/>
                </a:solidFill>
                <a:hlinkClick r:id="rId2"/>
              </a:rPr>
              <a:t>sarah.putze@gmx.ch</a:t>
            </a:r>
            <a:endParaRPr lang="de-CH" sz="2000" dirty="0">
              <a:solidFill>
                <a:srgbClr val="FF0000"/>
              </a:solidFill>
            </a:endParaRPr>
          </a:p>
          <a:p>
            <a:pPr algn="l"/>
            <a:endParaRPr lang="de-CH" sz="2000" dirty="0">
              <a:solidFill>
                <a:srgbClr val="FF0000"/>
              </a:solidFill>
            </a:endParaRPr>
          </a:p>
          <a:p>
            <a:pPr algn="l"/>
            <a:endParaRPr lang="de-CH" dirty="0"/>
          </a:p>
        </p:txBody>
      </p:sp>
      <p:sp>
        <p:nvSpPr>
          <p:cNvPr id="4" name="Fußzeilenplatzhalter 3">
            <a:extLst>
              <a:ext uri="{FF2B5EF4-FFF2-40B4-BE49-F238E27FC236}">
                <a16:creationId xmlns:a16="http://schemas.microsoft.com/office/drawing/2014/main" id="{8ADA57F6-1F9F-0D26-994E-0ECAFEC430B4}"/>
              </a:ext>
            </a:extLst>
          </p:cNvPr>
          <p:cNvSpPr>
            <a:spLocks noGrp="1"/>
          </p:cNvSpPr>
          <p:nvPr>
            <p:ph type="ftr" sz="quarter" idx="11"/>
          </p:nvPr>
        </p:nvSpPr>
        <p:spPr/>
        <p:txBody>
          <a:bodyPr/>
          <a:lstStyle/>
          <a:p>
            <a:r>
              <a:rPr lang="de-DE" b="1" dirty="0"/>
              <a:t>Elternversammlung Schuljahr 2026/2027</a:t>
            </a:r>
            <a:endParaRPr lang="de-CH" dirty="0"/>
          </a:p>
        </p:txBody>
      </p:sp>
    </p:spTree>
    <p:extLst>
      <p:ext uri="{BB962C8B-B14F-4D97-AF65-F5344CB8AC3E}">
        <p14:creationId xmlns:p14="http://schemas.microsoft.com/office/powerpoint/2010/main" val="1009379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stomShape 1"/>
          <p:cNvSpPr/>
          <p:nvPr/>
        </p:nvSpPr>
        <p:spPr>
          <a:xfrm>
            <a:off x="734719" y="1027580"/>
            <a:ext cx="10500120" cy="106200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nchor="b">
            <a:noAutofit/>
          </a:bodyPr>
          <a:lstStyle/>
          <a:p>
            <a:pPr>
              <a:lnSpc>
                <a:spcPct val="90000"/>
              </a:lnSpc>
              <a:tabLst>
                <a:tab pos="0" algn="l"/>
              </a:tabLst>
            </a:pPr>
            <a:r>
              <a:rPr lang="de-DE" sz="3600" dirty="0">
                <a:effectLst/>
                <a:latin typeface="Calibri" panose="020F0502020204030204" pitchFamily="34" charset="0"/>
                <a:ea typeface="Calibri" panose="020F0502020204030204" pitchFamily="34" charset="0"/>
                <a:cs typeface="Calibri" panose="020F0502020204030204" pitchFamily="34" charset="0"/>
              </a:rPr>
              <a:t>Für</a:t>
            </a:r>
            <a:r>
              <a:rPr lang="de-DE" sz="3600" spc="-45" dirty="0">
                <a:effectLst/>
                <a:latin typeface="Calibri" panose="020F0502020204030204" pitchFamily="34" charset="0"/>
                <a:ea typeface="Calibri" panose="020F0502020204030204" pitchFamily="34" charset="0"/>
                <a:cs typeface="Calibri" panose="020F0502020204030204" pitchFamily="34" charset="0"/>
              </a:rPr>
              <a:t> </a:t>
            </a:r>
            <a:r>
              <a:rPr lang="de-DE" sz="3600" dirty="0">
                <a:effectLst/>
                <a:latin typeface="Calibri" panose="020F0502020204030204" pitchFamily="34" charset="0"/>
                <a:ea typeface="Calibri" panose="020F0502020204030204" pitchFamily="34" charset="0"/>
                <a:cs typeface="Calibri" panose="020F0502020204030204" pitchFamily="34" charset="0"/>
              </a:rPr>
              <a:t>eine</a:t>
            </a:r>
            <a:r>
              <a:rPr lang="de-DE" sz="3600" spc="-50" dirty="0">
                <a:effectLst/>
                <a:latin typeface="Calibri" panose="020F0502020204030204" pitchFamily="34" charset="0"/>
                <a:ea typeface="Calibri" panose="020F0502020204030204" pitchFamily="34" charset="0"/>
                <a:cs typeface="Calibri" panose="020F0502020204030204" pitchFamily="34" charset="0"/>
              </a:rPr>
              <a:t> </a:t>
            </a:r>
            <a:r>
              <a:rPr lang="de-DE" sz="3600" dirty="0">
                <a:effectLst/>
                <a:latin typeface="Calibri" panose="020F0502020204030204" pitchFamily="34" charset="0"/>
                <a:ea typeface="Calibri" panose="020F0502020204030204" pitchFamily="34" charset="0"/>
                <a:cs typeface="Calibri" panose="020F0502020204030204" pitchFamily="34" charset="0"/>
              </a:rPr>
              <a:t>attraktive</a:t>
            </a:r>
            <a:r>
              <a:rPr lang="de-DE" sz="3600" spc="-20" dirty="0">
                <a:effectLst/>
                <a:latin typeface="Calibri" panose="020F0502020204030204" pitchFamily="34" charset="0"/>
                <a:ea typeface="Calibri" panose="020F0502020204030204" pitchFamily="34" charset="0"/>
                <a:cs typeface="Calibri" panose="020F0502020204030204" pitchFamily="34" charset="0"/>
              </a:rPr>
              <a:t> </a:t>
            </a:r>
            <a:r>
              <a:rPr lang="de-DE" sz="3600" b="1" dirty="0">
                <a:solidFill>
                  <a:srgbClr val="FFC000"/>
                </a:solidFill>
                <a:effectLst/>
                <a:latin typeface="Calibri" panose="020F0502020204030204" pitchFamily="34" charset="0"/>
                <a:ea typeface="Calibri" panose="020F0502020204030204" pitchFamily="34" charset="0"/>
                <a:cs typeface="Calibri" panose="020F0502020204030204" pitchFamily="34" charset="0"/>
              </a:rPr>
              <a:t>B</a:t>
            </a:r>
            <a:r>
              <a:rPr lang="de-DE" sz="36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I</a:t>
            </a:r>
            <a:r>
              <a:rPr lang="de-DE" sz="3600" b="1" dirty="0">
                <a:solidFill>
                  <a:srgbClr val="397B21"/>
                </a:solidFill>
                <a:effectLst/>
                <a:latin typeface="Calibri" panose="020F0502020204030204" pitchFamily="34" charset="0"/>
                <a:ea typeface="Calibri" panose="020F0502020204030204" pitchFamily="34" charset="0"/>
                <a:cs typeface="Calibri" panose="020F0502020204030204" pitchFamily="34" charset="0"/>
              </a:rPr>
              <a:t>B</a:t>
            </a:r>
            <a:r>
              <a:rPr lang="de-DE" sz="3600" b="1" dirty="0">
                <a:solidFill>
                  <a:srgbClr val="6F2F9F"/>
                </a:solidFill>
                <a:effectLst/>
                <a:latin typeface="Calibri" panose="020F0502020204030204" pitchFamily="34" charset="0"/>
                <a:ea typeface="Calibri" panose="020F0502020204030204" pitchFamily="34" charset="0"/>
                <a:cs typeface="Calibri" panose="020F0502020204030204" pitchFamily="34" charset="0"/>
              </a:rPr>
              <a:t>L</a:t>
            </a:r>
            <a:r>
              <a:rPr lang="de-DE" sz="3600" b="1" dirty="0">
                <a:solidFill>
                  <a:srgbClr val="0F9ED4"/>
                </a:solidFill>
                <a:effectLst/>
                <a:latin typeface="Calibri" panose="020F0502020204030204" pitchFamily="34" charset="0"/>
                <a:ea typeface="Calibri" panose="020F0502020204030204" pitchFamily="34" charset="0"/>
                <a:cs typeface="Calibri" panose="020F0502020204030204" pitchFamily="34" charset="0"/>
              </a:rPr>
              <a:t>I</a:t>
            </a:r>
            <a:r>
              <a:rPr lang="de-DE" sz="3600" b="1" dirty="0">
                <a:solidFill>
                  <a:srgbClr val="397B21"/>
                </a:solidFill>
                <a:effectLst/>
                <a:latin typeface="Calibri" panose="020F0502020204030204" pitchFamily="34" charset="0"/>
                <a:ea typeface="Calibri" panose="020F0502020204030204" pitchFamily="34" charset="0"/>
                <a:cs typeface="Calibri" panose="020F0502020204030204" pitchFamily="34" charset="0"/>
              </a:rPr>
              <a:t>O</a:t>
            </a:r>
            <a:r>
              <a:rPr lang="de-DE" sz="3600" b="1" dirty="0">
                <a:solidFill>
                  <a:srgbClr val="001F5F"/>
                </a:solidFill>
                <a:effectLst/>
                <a:latin typeface="Calibri" panose="020F0502020204030204" pitchFamily="34" charset="0"/>
                <a:ea typeface="Calibri" panose="020F0502020204030204" pitchFamily="34" charset="0"/>
                <a:cs typeface="Calibri" panose="020F0502020204030204" pitchFamily="34" charset="0"/>
              </a:rPr>
              <a:t>T</a:t>
            </a:r>
            <a:r>
              <a:rPr lang="de-DE" sz="3600" b="1" dirty="0">
                <a:solidFill>
                  <a:srgbClr val="C00000"/>
                </a:solidFill>
                <a:effectLst/>
                <a:latin typeface="Calibri" panose="020F0502020204030204" pitchFamily="34" charset="0"/>
                <a:ea typeface="Calibri" panose="020F0502020204030204" pitchFamily="34" charset="0"/>
                <a:cs typeface="Calibri" panose="020F0502020204030204" pitchFamily="34" charset="0"/>
              </a:rPr>
              <a:t>H</a:t>
            </a:r>
            <a:r>
              <a:rPr lang="de-DE" sz="3600" b="1" dirty="0">
                <a:solidFill>
                  <a:srgbClr val="FF00FF"/>
                </a:solidFill>
                <a:effectLst/>
                <a:latin typeface="Calibri" panose="020F0502020204030204" pitchFamily="34" charset="0"/>
                <a:ea typeface="Calibri" panose="020F0502020204030204" pitchFamily="34" charset="0"/>
                <a:cs typeface="Calibri" panose="020F0502020204030204" pitchFamily="34" charset="0"/>
              </a:rPr>
              <a:t>E</a:t>
            </a:r>
            <a:r>
              <a:rPr lang="de-DE" sz="3600" b="1" dirty="0">
                <a:solidFill>
                  <a:srgbClr val="145F82"/>
                </a:solidFill>
                <a:effectLst/>
                <a:latin typeface="Calibri" panose="020F0502020204030204" pitchFamily="34" charset="0"/>
                <a:ea typeface="Calibri" panose="020F0502020204030204" pitchFamily="34" charset="0"/>
                <a:cs typeface="Calibri" panose="020F0502020204030204" pitchFamily="34" charset="0"/>
              </a:rPr>
              <a:t>K</a:t>
            </a:r>
            <a:r>
              <a:rPr lang="de-DE" sz="3600" b="1" spc="-10" dirty="0">
                <a:solidFill>
                  <a:srgbClr val="145F82"/>
                </a:solidFill>
                <a:effectLst/>
                <a:latin typeface="Calibri" panose="020F0502020204030204" pitchFamily="34" charset="0"/>
                <a:ea typeface="Calibri" panose="020F0502020204030204" pitchFamily="34" charset="0"/>
                <a:cs typeface="Calibri" panose="020F0502020204030204" pitchFamily="34" charset="0"/>
              </a:rPr>
              <a:t> </a:t>
            </a:r>
            <a:r>
              <a:rPr lang="de-DE" sz="3600" dirty="0">
                <a:effectLst/>
                <a:latin typeface="Calibri" panose="020F0502020204030204" pitchFamily="34" charset="0"/>
                <a:ea typeface="Calibri" panose="020F0502020204030204" pitchFamily="34" charset="0"/>
                <a:cs typeface="Calibri" panose="020F0502020204030204" pitchFamily="34" charset="0"/>
              </a:rPr>
              <a:t>im</a:t>
            </a:r>
            <a:r>
              <a:rPr lang="de-DE" sz="3600" spc="-40" dirty="0">
                <a:effectLst/>
                <a:latin typeface="Calibri" panose="020F0502020204030204" pitchFamily="34" charset="0"/>
                <a:ea typeface="Calibri" panose="020F0502020204030204" pitchFamily="34" charset="0"/>
                <a:cs typeface="Calibri" panose="020F0502020204030204" pitchFamily="34" charset="0"/>
              </a:rPr>
              <a:t> </a:t>
            </a:r>
            <a:r>
              <a:rPr lang="de-DE" sz="3600" dirty="0">
                <a:effectLst/>
                <a:latin typeface="Calibri" panose="020F0502020204030204" pitchFamily="34" charset="0"/>
                <a:ea typeface="Calibri" panose="020F0502020204030204" pitchFamily="34" charset="0"/>
                <a:cs typeface="Calibri" panose="020F0502020204030204" pitchFamily="34" charset="0"/>
              </a:rPr>
              <a:t>Schulhaus</a:t>
            </a:r>
            <a:r>
              <a:rPr lang="de-DE" sz="3600" spc="-30" dirty="0">
                <a:effectLst/>
                <a:latin typeface="Calibri" panose="020F0502020204030204" pitchFamily="34" charset="0"/>
                <a:ea typeface="Calibri" panose="020F0502020204030204" pitchFamily="34" charset="0"/>
                <a:cs typeface="Calibri" panose="020F0502020204030204" pitchFamily="34" charset="0"/>
              </a:rPr>
              <a:t> </a:t>
            </a:r>
            <a:r>
              <a:rPr lang="de-DE" sz="3600" spc="-10" dirty="0">
                <a:effectLst/>
                <a:latin typeface="Calibri" panose="020F0502020204030204" pitchFamily="34" charset="0"/>
                <a:ea typeface="Calibri" panose="020F0502020204030204" pitchFamily="34" charset="0"/>
                <a:cs typeface="Calibri" panose="020F0502020204030204" pitchFamily="34" charset="0"/>
              </a:rPr>
              <a:t>Pestalozzi</a:t>
            </a:r>
            <a:endParaRPr lang="de-CH" sz="3600" b="0" strike="noStrike" spc="-1" dirty="0">
              <a:latin typeface="Calibri" panose="020F0502020204030204" pitchFamily="34" charset="0"/>
              <a:ea typeface="Calibri" panose="020F0502020204030204" pitchFamily="34" charset="0"/>
              <a:cs typeface="Calibri" panose="020F0502020204030204" pitchFamily="34" charset="0"/>
            </a:endParaRPr>
          </a:p>
        </p:txBody>
      </p:sp>
      <p:sp>
        <p:nvSpPr>
          <p:cNvPr id="2" name="Fußzeilenplatzhalter 1">
            <a:extLst>
              <a:ext uri="{FF2B5EF4-FFF2-40B4-BE49-F238E27FC236}">
                <a16:creationId xmlns:a16="http://schemas.microsoft.com/office/drawing/2014/main" id="{8D7657C4-8200-7AE5-0FAE-AF58B6DDE32D}"/>
              </a:ext>
            </a:extLst>
          </p:cNvPr>
          <p:cNvSpPr>
            <a:spLocks noGrp="1"/>
          </p:cNvSpPr>
          <p:nvPr>
            <p:ph type="ftr" sz="quarter" idx="11"/>
          </p:nvPr>
        </p:nvSpPr>
        <p:spPr/>
        <p:txBody>
          <a:bodyPr/>
          <a:lstStyle/>
          <a:p>
            <a:r>
              <a:rPr lang="de-CH"/>
              <a:t>Elternversammlung Schuljahr 2026/2027</a:t>
            </a:r>
          </a:p>
        </p:txBody>
      </p:sp>
      <p:sp>
        <p:nvSpPr>
          <p:cNvPr id="4" name="Textfeld 3">
            <a:extLst>
              <a:ext uri="{FF2B5EF4-FFF2-40B4-BE49-F238E27FC236}">
                <a16:creationId xmlns:a16="http://schemas.microsoft.com/office/drawing/2014/main" id="{A37C7980-D69E-3EA4-9459-9F3101846F91}"/>
              </a:ext>
            </a:extLst>
          </p:cNvPr>
          <p:cNvSpPr txBox="1"/>
          <p:nvPr/>
        </p:nvSpPr>
        <p:spPr>
          <a:xfrm>
            <a:off x="739924" y="2255521"/>
            <a:ext cx="11147276" cy="3000821"/>
          </a:xfrm>
          <a:prstGeom prst="rect">
            <a:avLst/>
          </a:prstGeom>
          <a:noFill/>
        </p:spPr>
        <p:txBody>
          <a:bodyPr wrap="square">
            <a:spAutoFit/>
          </a:bodyPr>
          <a:lstStyle/>
          <a:p>
            <a:pPr algn="l"/>
            <a:endParaRPr lang="de-CH" sz="1200" b="0" i="0" u="none" strike="noStrike" baseline="0" dirty="0">
              <a:solidFill>
                <a:srgbClr val="000000"/>
              </a:solidFill>
              <a:latin typeface="Verdana" panose="020B0604030504040204" pitchFamily="34" charset="0"/>
            </a:endParaRPr>
          </a:p>
          <a:p>
            <a:r>
              <a:rPr lang="de-CH" sz="1200" b="0" i="0" u="none" strike="noStrike" baseline="0" dirty="0">
                <a:solidFill>
                  <a:srgbClr val="000000"/>
                </a:solidFill>
                <a:latin typeface="Verdana" panose="020B0604030504040204" pitchFamily="34" charset="0"/>
              </a:rPr>
              <a:t> </a:t>
            </a:r>
          </a:p>
          <a:p>
            <a:r>
              <a:rPr lang="de-DE" sz="1100" b="0" i="0" u="none" strike="noStrike" baseline="0" dirty="0">
                <a:solidFill>
                  <a:srgbClr val="000000"/>
                </a:solidFill>
                <a:latin typeface="Verdana" panose="020B0604030504040204" pitchFamily="34" charset="0"/>
              </a:rPr>
              <a:t>In den meisten Schulbibliotheken der Stadt Bern können die Schülerinnen und Schüler nur in den </a:t>
            </a:r>
            <a:r>
              <a:rPr lang="de-DE" sz="1100" b="0" i="0" u="none" strike="noStrike" baseline="0" dirty="0" err="1">
                <a:solidFill>
                  <a:srgbClr val="000000"/>
                </a:solidFill>
                <a:latin typeface="Verdana" panose="020B0604030504040204" pitchFamily="34" charset="0"/>
              </a:rPr>
              <a:t>grossen</a:t>
            </a:r>
            <a:r>
              <a:rPr lang="de-DE" sz="1100" b="0" i="0" u="none" strike="noStrike" baseline="0" dirty="0">
                <a:solidFill>
                  <a:srgbClr val="000000"/>
                </a:solidFill>
                <a:latin typeface="Verdana" panose="020B0604030504040204" pitchFamily="34" charset="0"/>
              </a:rPr>
              <a:t> Pausen und allenfalls während einer Stunde nach dem Unterricht Bücher und CDs ausleihen. Die Medien in diesen Schulbibliotheken werden allein aus einem Beitrag der öffentlichen Hand finanziert. </a:t>
            </a:r>
          </a:p>
          <a:p>
            <a:endParaRPr lang="de-DE" sz="1100" dirty="0">
              <a:solidFill>
                <a:srgbClr val="000000"/>
              </a:solidFill>
              <a:latin typeface="Verdana" panose="020B0604030504040204" pitchFamily="34" charset="0"/>
            </a:endParaRPr>
          </a:p>
          <a:p>
            <a:endParaRPr lang="de-DE" sz="1100" b="0" i="0" u="none" strike="noStrike" baseline="0" dirty="0">
              <a:solidFill>
                <a:srgbClr val="000000"/>
              </a:solidFill>
              <a:latin typeface="Verdana" panose="020B0604030504040204" pitchFamily="34" charset="0"/>
            </a:endParaRPr>
          </a:p>
          <a:p>
            <a:endParaRPr lang="de-CH" sz="1100" b="0" i="0" u="none" strike="noStrike" baseline="0" dirty="0">
              <a:solidFill>
                <a:srgbClr val="000000"/>
              </a:solidFill>
              <a:latin typeface="Verdana" panose="020B0604030504040204" pitchFamily="34" charset="0"/>
            </a:endParaRPr>
          </a:p>
          <a:p>
            <a:r>
              <a:rPr lang="de-DE" sz="1100" b="0" i="0" u="none" strike="noStrike" baseline="0" dirty="0">
                <a:solidFill>
                  <a:srgbClr val="000000"/>
                </a:solidFill>
                <a:latin typeface="Verdana" panose="020B0604030504040204" pitchFamily="34" charset="0"/>
              </a:rPr>
              <a:t>Das Besondere im Schulhaus Pestalozzi ist der </a:t>
            </a:r>
          </a:p>
          <a:p>
            <a:endParaRPr lang="de-DE" sz="1100" dirty="0">
              <a:solidFill>
                <a:srgbClr val="000000"/>
              </a:solidFill>
              <a:latin typeface="Verdana" panose="020B0604030504040204" pitchFamily="34" charset="0"/>
            </a:endParaRPr>
          </a:p>
          <a:p>
            <a:endParaRPr lang="de-DE" sz="1100" b="0" i="0" u="none" strike="noStrike" baseline="0" dirty="0">
              <a:solidFill>
                <a:srgbClr val="000000"/>
              </a:solidFill>
              <a:latin typeface="Verdana" panose="020B0604030504040204" pitchFamily="34" charset="0"/>
            </a:endParaRPr>
          </a:p>
          <a:p>
            <a:r>
              <a:rPr lang="de-DE" sz="1100" b="0" i="0" u="none" strike="noStrike" baseline="0" dirty="0">
                <a:solidFill>
                  <a:srgbClr val="000000"/>
                </a:solidFill>
                <a:latin typeface="Verdana" panose="020B0604030504040204" pitchFamily="34" charset="0"/>
              </a:rPr>
              <a:t>Seit mehr als 50 Jahren ermöglicht er durch die Mitgliederbeiträge und die Einnahmen des jährlichen Sponsorenlaufs der Schulkinder: </a:t>
            </a:r>
          </a:p>
          <a:p>
            <a:r>
              <a:rPr lang="de-DE" sz="1100" b="0" i="0" u="none" strike="noStrike" baseline="0" dirty="0">
                <a:solidFill>
                  <a:srgbClr val="4EA72D"/>
                </a:solidFill>
                <a:latin typeface="Verdana" panose="020B0604030504040204" pitchFamily="34" charset="0"/>
              </a:rPr>
              <a:t>➢ </a:t>
            </a:r>
            <a:r>
              <a:rPr lang="de-DE" sz="1100" b="0" i="0" u="none" strike="noStrike" baseline="0" dirty="0" err="1">
                <a:solidFill>
                  <a:srgbClr val="000000"/>
                </a:solidFill>
                <a:latin typeface="Verdana" panose="020B0604030504040204" pitchFamily="34" charset="0"/>
              </a:rPr>
              <a:t>grosszügige</a:t>
            </a:r>
            <a:r>
              <a:rPr lang="de-DE" sz="1100" b="0" i="0" u="none" strike="noStrike" baseline="0" dirty="0">
                <a:solidFill>
                  <a:srgbClr val="000000"/>
                </a:solidFill>
                <a:latin typeface="Verdana" panose="020B0604030504040204" pitchFamily="34" charset="0"/>
              </a:rPr>
              <a:t> </a:t>
            </a:r>
            <a:r>
              <a:rPr lang="de-DE" sz="1100" b="1" i="0" u="none" strike="noStrike" baseline="0" dirty="0">
                <a:solidFill>
                  <a:srgbClr val="000000"/>
                </a:solidFill>
                <a:latin typeface="Verdana" panose="020B0604030504040204" pitchFamily="34" charset="0"/>
              </a:rPr>
              <a:t>Öffnungszeiten für alle Kinder des Quartiers</a:t>
            </a:r>
            <a:r>
              <a:rPr lang="de-DE" sz="1100" b="0" i="0" u="none" strike="noStrike" baseline="0" dirty="0">
                <a:solidFill>
                  <a:srgbClr val="000000"/>
                </a:solidFill>
                <a:latin typeface="Verdana" panose="020B0604030504040204" pitchFamily="34" charset="0"/>
              </a:rPr>
              <a:t>: </a:t>
            </a:r>
          </a:p>
          <a:p>
            <a:r>
              <a:rPr lang="de-DE" sz="1100" b="0" i="0" u="none" strike="noStrike" baseline="0" dirty="0">
                <a:solidFill>
                  <a:srgbClr val="000000"/>
                </a:solidFill>
                <a:latin typeface="Verdana" panose="020B0604030504040204" pitchFamily="34" charset="0"/>
              </a:rPr>
              <a:t>Montag, Dienstag, Donnerstag 15 Uhr bis 18 Uhr, </a:t>
            </a:r>
          </a:p>
          <a:p>
            <a:r>
              <a:rPr lang="de-DE" sz="1100" b="0" i="0" u="none" strike="noStrike" baseline="0" dirty="0">
                <a:solidFill>
                  <a:srgbClr val="4EA72D"/>
                </a:solidFill>
                <a:latin typeface="Verdana" panose="020B0604030504040204" pitchFamily="34" charset="0"/>
              </a:rPr>
              <a:t>➢ </a:t>
            </a:r>
            <a:r>
              <a:rPr lang="de-DE" sz="1100" b="0" i="0" u="none" strike="noStrike" baseline="0" dirty="0">
                <a:solidFill>
                  <a:srgbClr val="000000"/>
                </a:solidFill>
                <a:latin typeface="Verdana" panose="020B0604030504040204" pitchFamily="34" charset="0"/>
              </a:rPr>
              <a:t>die Anstellung unserer Bibliothekarin Frau Bauer, eine professionelle Beratung der Leserinnen und Leser </a:t>
            </a:r>
          </a:p>
          <a:p>
            <a:r>
              <a:rPr lang="de-DE" sz="1100" b="0" i="0" u="none" strike="noStrike" baseline="0" dirty="0">
                <a:solidFill>
                  <a:srgbClr val="000000"/>
                </a:solidFill>
                <a:latin typeface="Verdana" panose="020B0604030504040204" pitchFamily="34" charset="0"/>
              </a:rPr>
              <a:t>und damit eine aktive individuelle Leseförderung, </a:t>
            </a:r>
          </a:p>
          <a:p>
            <a:r>
              <a:rPr lang="de-DE" sz="1100" b="0" i="0" u="none" strike="noStrike" baseline="0" dirty="0">
                <a:solidFill>
                  <a:srgbClr val="4EA72D"/>
                </a:solidFill>
                <a:latin typeface="Verdana" panose="020B0604030504040204" pitchFamily="34" charset="0"/>
              </a:rPr>
              <a:t>➢ den Kauf von zusätzlichen Medien, </a:t>
            </a:r>
          </a:p>
          <a:p>
            <a:r>
              <a:rPr lang="de-DE" sz="1100" b="0" i="0" u="none" strike="noStrike" baseline="0" dirty="0">
                <a:solidFill>
                  <a:srgbClr val="4EA72D"/>
                </a:solidFill>
                <a:latin typeface="Verdana" panose="020B0604030504040204" pitchFamily="34" charset="0"/>
              </a:rPr>
              <a:t>➢ die Durchführung von Lesenächten und Autorenlesungen. </a:t>
            </a:r>
            <a:endParaRPr lang="de-CH" dirty="0"/>
          </a:p>
        </p:txBody>
      </p:sp>
      <p:pic>
        <p:nvPicPr>
          <p:cNvPr id="7" name="Grafik 6">
            <a:extLst>
              <a:ext uri="{FF2B5EF4-FFF2-40B4-BE49-F238E27FC236}">
                <a16:creationId xmlns:a16="http://schemas.microsoft.com/office/drawing/2014/main" id="{29C38242-59DE-A25D-13F9-A5B63D085801}"/>
              </a:ext>
            </a:extLst>
          </p:cNvPr>
          <p:cNvPicPr>
            <a:picLocks noChangeAspect="1"/>
          </p:cNvPicPr>
          <p:nvPr/>
        </p:nvPicPr>
        <p:blipFill>
          <a:blip r:embed="rId2"/>
          <a:stretch>
            <a:fillRect/>
          </a:stretch>
        </p:blipFill>
        <p:spPr>
          <a:xfrm>
            <a:off x="4185920" y="3342640"/>
            <a:ext cx="2440730" cy="51592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CustomShape 1"/>
          <p:cNvSpPr/>
          <p:nvPr/>
        </p:nvSpPr>
        <p:spPr>
          <a:xfrm>
            <a:off x="960120" y="978120"/>
            <a:ext cx="10587600" cy="1062000"/>
          </a:xfrm>
          <a:prstGeom prst="rect">
            <a:avLst/>
          </a:prstGeom>
          <a:noFill/>
          <a:ln w="12600">
            <a:noFill/>
          </a:ln>
        </p:spPr>
        <p:style>
          <a:lnRef idx="0">
            <a:scrgbClr r="0" g="0" b="0"/>
          </a:lnRef>
          <a:fillRef idx="0">
            <a:scrgbClr r="0" g="0" b="0"/>
          </a:fillRef>
          <a:effectRef idx="0">
            <a:scrgbClr r="0" g="0" b="0"/>
          </a:effectRef>
          <a:fontRef idx="minor"/>
        </p:style>
        <p:txBody>
          <a:bodyPr lIns="45720" tIns="45000" rIns="45720" bIns="45000" anchor="b">
            <a:noAutofit/>
          </a:bodyPr>
          <a:lstStyle/>
          <a:p>
            <a:pPr>
              <a:lnSpc>
                <a:spcPct val="90000"/>
              </a:lnSpc>
              <a:tabLst>
                <a:tab pos="0" algn="l"/>
              </a:tabLst>
            </a:pPr>
            <a:endParaRPr lang="de-CH" sz="4400" b="0" strike="noStrike" spc="-1" dirty="0">
              <a:latin typeface="Arial"/>
            </a:endParaRPr>
          </a:p>
        </p:txBody>
      </p:sp>
      <p:sp>
        <p:nvSpPr>
          <p:cNvPr id="5" name="Rectangle 2">
            <a:extLst>
              <a:ext uri="{FF2B5EF4-FFF2-40B4-BE49-F238E27FC236}">
                <a16:creationId xmlns:a16="http://schemas.microsoft.com/office/drawing/2014/main" id="{EA086270-141A-9B45-BCAB-9A170E12939C}"/>
              </a:ext>
            </a:extLst>
          </p:cNvPr>
          <p:cNvSpPr>
            <a:spLocks noChangeArrowheads="1"/>
          </p:cNvSpPr>
          <p:nvPr/>
        </p:nvSpPr>
        <p:spPr bwMode="auto">
          <a:xfrm>
            <a:off x="4406730" y="240703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CH"/>
          </a:p>
        </p:txBody>
      </p:sp>
      <p:sp>
        <p:nvSpPr>
          <p:cNvPr id="2" name="Fußzeilenplatzhalter 1">
            <a:extLst>
              <a:ext uri="{FF2B5EF4-FFF2-40B4-BE49-F238E27FC236}">
                <a16:creationId xmlns:a16="http://schemas.microsoft.com/office/drawing/2014/main" id="{548DD94E-6C37-324F-3E96-B324479C85BD}"/>
              </a:ext>
            </a:extLst>
          </p:cNvPr>
          <p:cNvSpPr>
            <a:spLocks noGrp="1"/>
          </p:cNvSpPr>
          <p:nvPr>
            <p:ph type="ftr" sz="quarter" idx="11"/>
          </p:nvPr>
        </p:nvSpPr>
        <p:spPr/>
        <p:txBody>
          <a:bodyPr/>
          <a:lstStyle/>
          <a:p>
            <a:r>
              <a:rPr lang="de-CH"/>
              <a:t>Elternversammlung Schuljahr 2026/2027</a:t>
            </a:r>
          </a:p>
        </p:txBody>
      </p:sp>
      <p:sp>
        <p:nvSpPr>
          <p:cNvPr id="9" name="Textfeld 8">
            <a:extLst>
              <a:ext uri="{FF2B5EF4-FFF2-40B4-BE49-F238E27FC236}">
                <a16:creationId xmlns:a16="http://schemas.microsoft.com/office/drawing/2014/main" id="{CFB30C96-1477-A1F7-E61B-5284E5B58345}"/>
              </a:ext>
            </a:extLst>
          </p:cNvPr>
          <p:cNvSpPr txBox="1"/>
          <p:nvPr/>
        </p:nvSpPr>
        <p:spPr>
          <a:xfrm>
            <a:off x="960120" y="2267659"/>
            <a:ext cx="8300720" cy="3200876"/>
          </a:xfrm>
          <a:prstGeom prst="rect">
            <a:avLst/>
          </a:prstGeom>
          <a:noFill/>
        </p:spPr>
        <p:txBody>
          <a:bodyPr wrap="square">
            <a:spAutoFit/>
          </a:bodyPr>
          <a:lstStyle/>
          <a:p>
            <a:pPr algn="l"/>
            <a:endParaRPr lang="de-CH" sz="2000" b="0" i="0" u="none" strike="noStrike" baseline="0" dirty="0">
              <a:solidFill>
                <a:srgbClr val="000000"/>
              </a:solidFill>
              <a:latin typeface="Verdana" panose="020B0604030504040204" pitchFamily="34" charset="0"/>
            </a:endParaRPr>
          </a:p>
          <a:p>
            <a:r>
              <a:rPr lang="de-CH" sz="1800" b="0" i="0" u="none" strike="noStrike" baseline="0" dirty="0">
                <a:solidFill>
                  <a:srgbClr val="000000"/>
                </a:solidFill>
                <a:latin typeface="Verdana" panose="020B0604030504040204" pitchFamily="34" charset="0"/>
              </a:rPr>
              <a:t>Neue Vereinsmitglieder sind willkommen! </a:t>
            </a:r>
          </a:p>
          <a:p>
            <a:r>
              <a:rPr lang="de-DE" sz="1800" b="0" i="0" u="none" strike="noStrike" baseline="0" dirty="0">
                <a:solidFill>
                  <a:srgbClr val="000000"/>
                </a:solidFill>
                <a:latin typeface="Verdana" panose="020B0604030504040204" pitchFamily="34" charset="0"/>
              </a:rPr>
              <a:t>Familienmitgliedschaft: 30 CHF; Einzelmitgliedschaft: 20 CHF Bankverbindung: </a:t>
            </a:r>
          </a:p>
          <a:p>
            <a:r>
              <a:rPr lang="es-ES" sz="1800" b="0" i="0" u="none" strike="noStrike" baseline="0" dirty="0">
                <a:solidFill>
                  <a:srgbClr val="000000"/>
                </a:solidFill>
                <a:latin typeface="Verdana" panose="020B0604030504040204" pitchFamily="34" charset="0"/>
              </a:rPr>
              <a:t>IBAN: CH58 0900 0000 3003 8715 0 </a:t>
            </a:r>
          </a:p>
          <a:p>
            <a:r>
              <a:rPr lang="de-DE" sz="1800" b="0" i="0" u="none" strike="noStrike" baseline="0" dirty="0">
                <a:solidFill>
                  <a:srgbClr val="000000"/>
                </a:solidFill>
                <a:latin typeface="Verdana" panose="020B0604030504040204" pitchFamily="34" charset="0"/>
              </a:rPr>
              <a:t>(mit Vermerk Ihres Namens und Ihrer Adresse) </a:t>
            </a:r>
          </a:p>
          <a:p>
            <a:r>
              <a:rPr lang="de-DE" sz="1800" b="0" i="0" u="none" strike="noStrike" baseline="0" dirty="0">
                <a:solidFill>
                  <a:srgbClr val="000000"/>
                </a:solidFill>
                <a:latin typeface="Verdana" panose="020B0604030504040204" pitchFamily="34" charset="0"/>
              </a:rPr>
              <a:t>Die Statuten finden Sie unter: www.mawe-bern.ch &gt; Pestalozzi &gt; Angebot &gt; Bibliothek. </a:t>
            </a:r>
          </a:p>
          <a:p>
            <a:r>
              <a:rPr lang="de-DE" sz="1800" b="0" i="0" u="none" strike="noStrike" baseline="0" dirty="0">
                <a:solidFill>
                  <a:srgbClr val="000000"/>
                </a:solidFill>
                <a:latin typeface="Verdana" panose="020B0604030504040204" pitchFamily="34" charset="0"/>
              </a:rPr>
              <a:t>Bei Fragen können Sie sich per Mail an die Co-Präsidentinnen wenden: </a:t>
            </a:r>
          </a:p>
          <a:p>
            <a:r>
              <a:rPr lang="sv-SE" sz="1800" b="0" i="0" u="none" strike="noStrike" baseline="0" dirty="0">
                <a:solidFill>
                  <a:srgbClr val="000000"/>
                </a:solidFill>
                <a:latin typeface="Verdana" panose="020B0604030504040204" pitchFamily="34" charset="0"/>
              </a:rPr>
              <a:t>Barbara Grüter / Sibylle Bihr: pestalozzi_bibliothek@base4kids.ch </a:t>
            </a:r>
            <a:endParaRPr lang="de-CH" dirty="0"/>
          </a:p>
        </p:txBody>
      </p:sp>
      <p:sp>
        <p:nvSpPr>
          <p:cNvPr id="11" name="Textfeld 10">
            <a:extLst>
              <a:ext uri="{FF2B5EF4-FFF2-40B4-BE49-F238E27FC236}">
                <a16:creationId xmlns:a16="http://schemas.microsoft.com/office/drawing/2014/main" id="{202D0FC8-EE91-8887-16EF-B7195ED1BCBD}"/>
              </a:ext>
            </a:extLst>
          </p:cNvPr>
          <p:cNvSpPr txBox="1"/>
          <p:nvPr/>
        </p:nvSpPr>
        <p:spPr>
          <a:xfrm>
            <a:off x="854675" y="1499427"/>
            <a:ext cx="8299620" cy="584775"/>
          </a:xfrm>
          <a:prstGeom prst="rect">
            <a:avLst/>
          </a:prstGeom>
          <a:noFill/>
        </p:spPr>
        <p:txBody>
          <a:bodyPr wrap="square">
            <a:spAutoFit/>
          </a:bodyPr>
          <a:lstStyle/>
          <a:p>
            <a:pPr algn="l"/>
            <a:endParaRPr lang="de-CH" sz="1400" b="0" i="0" u="none" strike="noStrike" baseline="0" dirty="0">
              <a:solidFill>
                <a:srgbClr val="000000"/>
              </a:solidFill>
              <a:latin typeface="Verdana" panose="020B0604030504040204" pitchFamily="34" charset="0"/>
            </a:endParaRPr>
          </a:p>
          <a:p>
            <a:r>
              <a:rPr lang="de-CH" sz="1400" b="0" i="0" u="none" strike="noStrike" baseline="0" dirty="0">
                <a:solidFill>
                  <a:srgbClr val="000000"/>
                </a:solidFill>
                <a:latin typeface="Verdana" panose="020B0604030504040204" pitchFamily="34" charset="0"/>
              </a:rPr>
              <a:t> </a:t>
            </a:r>
            <a:r>
              <a:rPr lang="de-CH" sz="1800" b="1" i="0" u="none" strike="noStrike" baseline="0" dirty="0">
                <a:solidFill>
                  <a:srgbClr val="000000"/>
                </a:solidFill>
                <a:latin typeface="Verdana" panose="020B0604030504040204" pitchFamily="34" charset="0"/>
              </a:rPr>
              <a:t>Möchten Sie die                                             unterstützen</a:t>
            </a:r>
            <a:r>
              <a:rPr lang="de-CH" sz="1800" b="0" i="0" u="none" strike="noStrike" baseline="0" dirty="0">
                <a:solidFill>
                  <a:srgbClr val="000000"/>
                </a:solidFill>
                <a:latin typeface="Verdana" panose="020B0604030504040204" pitchFamily="34" charset="0"/>
              </a:rPr>
              <a:t>? </a:t>
            </a:r>
            <a:endParaRPr lang="de-CH" dirty="0"/>
          </a:p>
        </p:txBody>
      </p:sp>
      <p:pic>
        <p:nvPicPr>
          <p:cNvPr id="13" name="Grafik 12">
            <a:extLst>
              <a:ext uri="{FF2B5EF4-FFF2-40B4-BE49-F238E27FC236}">
                <a16:creationId xmlns:a16="http://schemas.microsoft.com/office/drawing/2014/main" id="{A8F3B8EA-EDEE-77D6-25D0-4146E7F6B755}"/>
              </a:ext>
            </a:extLst>
          </p:cNvPr>
          <p:cNvPicPr>
            <a:picLocks noChangeAspect="1"/>
          </p:cNvPicPr>
          <p:nvPr/>
        </p:nvPicPr>
        <p:blipFill>
          <a:blip r:embed="rId2"/>
          <a:stretch>
            <a:fillRect/>
          </a:stretch>
        </p:blipFill>
        <p:spPr>
          <a:xfrm>
            <a:off x="3363236" y="1577803"/>
            <a:ext cx="2890684" cy="506362"/>
          </a:xfrm>
          <a:prstGeom prst="rect">
            <a:avLst/>
          </a:prstGeom>
        </p:spPr>
      </p:pic>
      <p:pic>
        <p:nvPicPr>
          <p:cNvPr id="15" name="Grafik 14">
            <a:extLst>
              <a:ext uri="{FF2B5EF4-FFF2-40B4-BE49-F238E27FC236}">
                <a16:creationId xmlns:a16="http://schemas.microsoft.com/office/drawing/2014/main" id="{BF07DE24-B564-D3DD-FC47-9C8C5CF0B3B8}"/>
              </a:ext>
            </a:extLst>
          </p:cNvPr>
          <p:cNvPicPr>
            <a:picLocks noChangeAspect="1"/>
          </p:cNvPicPr>
          <p:nvPr/>
        </p:nvPicPr>
        <p:blipFill>
          <a:blip r:embed="rId3"/>
          <a:stretch>
            <a:fillRect/>
          </a:stretch>
        </p:blipFill>
        <p:spPr>
          <a:xfrm>
            <a:off x="9834880" y="3161759"/>
            <a:ext cx="1629697" cy="1607474"/>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9B3FE-D6FF-6173-D6AF-FFF3E135899A}"/>
            </a:ext>
          </a:extLst>
        </p:cNvPr>
        <p:cNvGrpSpPr/>
        <p:nvPr/>
      </p:nvGrpSpPr>
      <p:grpSpPr>
        <a:xfrm>
          <a:off x="0" y="0"/>
          <a:ext cx="0" cy="0"/>
          <a:chOff x="0" y="0"/>
          <a:chExt cx="0" cy="0"/>
        </a:xfrm>
      </p:grpSpPr>
      <p:pic>
        <p:nvPicPr>
          <p:cNvPr id="2" name="Grafik 1">
            <a:extLst>
              <a:ext uri="{FF2B5EF4-FFF2-40B4-BE49-F238E27FC236}">
                <a16:creationId xmlns:a16="http://schemas.microsoft.com/office/drawing/2014/main" id="{A79373C2-46C2-A70D-3CB2-DC7077880185}"/>
              </a:ext>
            </a:extLst>
          </p:cNvPr>
          <p:cNvPicPr>
            <a:picLocks noChangeAspect="1"/>
          </p:cNvPicPr>
          <p:nvPr/>
        </p:nvPicPr>
        <p:blipFill>
          <a:blip r:embed="rId2"/>
          <a:stretch>
            <a:fillRect/>
          </a:stretch>
        </p:blipFill>
        <p:spPr>
          <a:xfrm>
            <a:off x="1645920" y="15939"/>
            <a:ext cx="9122748" cy="6842062"/>
          </a:xfrm>
          <a:prstGeom prst="rect">
            <a:avLst/>
          </a:prstGeom>
        </p:spPr>
      </p:pic>
      <p:sp>
        <p:nvSpPr>
          <p:cNvPr id="3" name="Fußzeilenplatzhalter 2">
            <a:extLst>
              <a:ext uri="{FF2B5EF4-FFF2-40B4-BE49-F238E27FC236}">
                <a16:creationId xmlns:a16="http://schemas.microsoft.com/office/drawing/2014/main" id="{3BC4CBAE-C908-DEAD-FE44-B550F50E2ABF}"/>
              </a:ext>
            </a:extLst>
          </p:cNvPr>
          <p:cNvSpPr>
            <a:spLocks noGrp="1"/>
          </p:cNvSpPr>
          <p:nvPr>
            <p:ph type="ftr" sz="quarter" idx="11"/>
          </p:nvPr>
        </p:nvSpPr>
        <p:spPr/>
        <p:txBody>
          <a:bodyPr/>
          <a:lstStyle/>
          <a:p>
            <a:r>
              <a:rPr lang="de-CH"/>
              <a:t>Elternversammlung Schuljahr 2026/2027</a:t>
            </a:r>
          </a:p>
        </p:txBody>
      </p:sp>
    </p:spTree>
    <p:extLst>
      <p:ext uri="{BB962C8B-B14F-4D97-AF65-F5344CB8AC3E}">
        <p14:creationId xmlns:p14="http://schemas.microsoft.com/office/powerpoint/2010/main" val="1448112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1AFAA4C4-5A98-5689-5858-8892C149E826}"/>
              </a:ext>
            </a:extLst>
          </p:cNvPr>
          <p:cNvPicPr>
            <a:picLocks noChangeAspect="1"/>
          </p:cNvPicPr>
          <p:nvPr/>
        </p:nvPicPr>
        <p:blipFill>
          <a:blip r:embed="rId2"/>
          <a:stretch>
            <a:fillRect/>
          </a:stretch>
        </p:blipFill>
        <p:spPr>
          <a:xfrm>
            <a:off x="1609344" y="0"/>
            <a:ext cx="9131723" cy="6848793"/>
          </a:xfrm>
          <a:prstGeom prst="rect">
            <a:avLst/>
          </a:prstGeom>
        </p:spPr>
      </p:pic>
      <p:sp>
        <p:nvSpPr>
          <p:cNvPr id="3" name="Fußzeilenplatzhalter 2">
            <a:extLst>
              <a:ext uri="{FF2B5EF4-FFF2-40B4-BE49-F238E27FC236}">
                <a16:creationId xmlns:a16="http://schemas.microsoft.com/office/drawing/2014/main" id="{BCC5EAF3-2F42-2B70-E779-B4FB82369AFB}"/>
              </a:ext>
            </a:extLst>
          </p:cNvPr>
          <p:cNvSpPr>
            <a:spLocks noGrp="1"/>
          </p:cNvSpPr>
          <p:nvPr>
            <p:ph type="ftr" sz="quarter" idx="11"/>
          </p:nvPr>
        </p:nvSpPr>
        <p:spPr/>
        <p:txBody>
          <a:bodyPr/>
          <a:lstStyle/>
          <a:p>
            <a:r>
              <a:rPr lang="de-CH"/>
              <a:t>Elternversammlung Schuljahr 2026/2027</a:t>
            </a:r>
          </a:p>
        </p:txBody>
      </p:sp>
    </p:spTree>
    <p:extLst>
      <p:ext uri="{BB962C8B-B14F-4D97-AF65-F5344CB8AC3E}">
        <p14:creationId xmlns:p14="http://schemas.microsoft.com/office/powerpoint/2010/main" val="1158676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B0CAA-6865-27E0-9A0E-3E99B126DE2D}"/>
            </a:ext>
          </a:extLst>
        </p:cNvPr>
        <p:cNvGrpSpPr/>
        <p:nvPr/>
      </p:nvGrpSpPr>
      <p:grpSpPr>
        <a:xfrm>
          <a:off x="0" y="0"/>
          <a:ext cx="0" cy="0"/>
          <a:chOff x="0" y="0"/>
          <a:chExt cx="0" cy="0"/>
        </a:xfrm>
      </p:grpSpPr>
      <p:pic>
        <p:nvPicPr>
          <p:cNvPr id="5" name="Grafik 4">
            <a:extLst>
              <a:ext uri="{FF2B5EF4-FFF2-40B4-BE49-F238E27FC236}">
                <a16:creationId xmlns:a16="http://schemas.microsoft.com/office/drawing/2014/main" id="{0456C736-33C3-3754-EF39-D4E2741161D9}"/>
              </a:ext>
            </a:extLst>
          </p:cNvPr>
          <p:cNvPicPr>
            <a:picLocks noChangeAspect="1"/>
          </p:cNvPicPr>
          <p:nvPr/>
        </p:nvPicPr>
        <p:blipFill>
          <a:blip r:embed="rId2"/>
          <a:stretch>
            <a:fillRect/>
          </a:stretch>
        </p:blipFill>
        <p:spPr>
          <a:xfrm>
            <a:off x="7988530" y="71947"/>
            <a:ext cx="5772912" cy="1796796"/>
          </a:xfrm>
          <a:prstGeom prst="rect">
            <a:avLst/>
          </a:prstGeom>
        </p:spPr>
      </p:pic>
      <p:sp>
        <p:nvSpPr>
          <p:cNvPr id="2" name="Titel 1">
            <a:extLst>
              <a:ext uri="{FF2B5EF4-FFF2-40B4-BE49-F238E27FC236}">
                <a16:creationId xmlns:a16="http://schemas.microsoft.com/office/drawing/2014/main" id="{0027C716-31B7-0437-B72E-729FF76093CD}"/>
              </a:ext>
            </a:extLst>
          </p:cNvPr>
          <p:cNvSpPr>
            <a:spLocks noGrp="1"/>
          </p:cNvSpPr>
          <p:nvPr>
            <p:ph type="title"/>
          </p:nvPr>
        </p:nvSpPr>
        <p:spPr>
          <a:xfrm>
            <a:off x="838200" y="1049867"/>
            <a:ext cx="10515600" cy="926317"/>
          </a:xfrm>
        </p:spPr>
        <p:txBody>
          <a:bodyPr>
            <a:normAutofit fontScale="90000"/>
          </a:bodyPr>
          <a:lstStyle/>
          <a:p>
            <a:r>
              <a:rPr lang="de-CH" sz="4900" b="1" dirty="0">
                <a:latin typeface="+mn-lt"/>
              </a:rPr>
              <a:t>Schulsozialarbeit Pestalozzi </a:t>
            </a:r>
            <a:br>
              <a:rPr lang="de-CH" b="1" dirty="0"/>
            </a:br>
            <a:endParaRPr lang="de-CH" dirty="0"/>
          </a:p>
        </p:txBody>
      </p:sp>
      <p:pic>
        <p:nvPicPr>
          <p:cNvPr id="3" name="Grafik 2">
            <a:extLst>
              <a:ext uri="{FF2B5EF4-FFF2-40B4-BE49-F238E27FC236}">
                <a16:creationId xmlns:a16="http://schemas.microsoft.com/office/drawing/2014/main" id="{B7C17808-74A8-B7C0-FA1F-B1B00E9D47CE}"/>
              </a:ext>
            </a:extLst>
          </p:cNvPr>
          <p:cNvPicPr>
            <a:picLocks noChangeAspect="1"/>
          </p:cNvPicPr>
          <p:nvPr/>
        </p:nvPicPr>
        <p:blipFill>
          <a:blip r:embed="rId3"/>
          <a:stretch>
            <a:fillRect/>
          </a:stretch>
        </p:blipFill>
        <p:spPr>
          <a:xfrm>
            <a:off x="4281862" y="6102030"/>
            <a:ext cx="3383573" cy="755970"/>
          </a:xfrm>
          <a:prstGeom prst="rect">
            <a:avLst/>
          </a:prstGeom>
        </p:spPr>
      </p:pic>
      <p:sp>
        <p:nvSpPr>
          <p:cNvPr id="4" name="Fußzeilenplatzhalter 3">
            <a:extLst>
              <a:ext uri="{FF2B5EF4-FFF2-40B4-BE49-F238E27FC236}">
                <a16:creationId xmlns:a16="http://schemas.microsoft.com/office/drawing/2014/main" id="{06AD02FE-4AC3-03B6-8C1C-86221AB3433F}"/>
              </a:ext>
            </a:extLst>
          </p:cNvPr>
          <p:cNvSpPr>
            <a:spLocks noGrp="1"/>
          </p:cNvSpPr>
          <p:nvPr>
            <p:ph type="ftr" sz="quarter" idx="11"/>
          </p:nvPr>
        </p:nvSpPr>
        <p:spPr/>
        <p:txBody>
          <a:bodyPr/>
          <a:lstStyle/>
          <a:p>
            <a:r>
              <a:rPr lang="de-CH"/>
              <a:t>Elternversammlung Schuljahr 2026/2027</a:t>
            </a:r>
            <a:endParaRPr lang="de-CH" dirty="0"/>
          </a:p>
        </p:txBody>
      </p:sp>
      <p:sp>
        <p:nvSpPr>
          <p:cNvPr id="7" name="Inhaltsplatzhalter 6">
            <a:extLst>
              <a:ext uri="{FF2B5EF4-FFF2-40B4-BE49-F238E27FC236}">
                <a16:creationId xmlns:a16="http://schemas.microsoft.com/office/drawing/2014/main" id="{288D42FC-C68E-5734-416A-D24F7FF4BAA4}"/>
              </a:ext>
            </a:extLst>
          </p:cNvPr>
          <p:cNvSpPr>
            <a:spLocks noGrp="1"/>
          </p:cNvSpPr>
          <p:nvPr>
            <p:ph idx="1"/>
          </p:nvPr>
        </p:nvSpPr>
        <p:spPr/>
        <p:txBody>
          <a:bodyPr>
            <a:normAutofit/>
          </a:bodyPr>
          <a:lstStyle/>
          <a:p>
            <a:pPr marL="0" indent="0">
              <a:buNone/>
            </a:pPr>
            <a:r>
              <a:rPr lang="de-CH" sz="2000" dirty="0"/>
              <a:t>Die Schulsozialarbeit stellt sich vor: </a:t>
            </a:r>
          </a:p>
          <a:p>
            <a:pPr marL="0" indent="0">
              <a:buNone/>
            </a:pPr>
            <a:endParaRPr lang="de-CH" sz="2000" dirty="0"/>
          </a:p>
          <a:p>
            <a:pPr marL="0" indent="0">
              <a:buNone/>
            </a:pPr>
            <a:endParaRPr lang="de-CH" sz="2000" dirty="0"/>
          </a:p>
          <a:p>
            <a:pPr marL="342900" lvl="0" indent="-342900">
              <a:buSzPts val="1000"/>
              <a:buFont typeface="Symbol" panose="05050102010706020507" pitchFamily="18" charset="2"/>
              <a:buChar char=""/>
              <a:tabLst>
                <a:tab pos="457200" algn="l"/>
              </a:tabLst>
            </a:pPr>
            <a:r>
              <a:rPr lang="de-CH" sz="2000" b="1" spc="40" dirty="0">
                <a:effectLst/>
                <a:ea typeface="Times New Roman" panose="02020603050405020304" pitchFamily="18" charset="0"/>
                <a:cs typeface="Aptos" panose="020B0004020202020204" pitchFamily="34" charset="0"/>
              </a:rPr>
              <a:t>Film für Zyklus 1</a:t>
            </a:r>
          </a:p>
          <a:p>
            <a:pPr marL="342900" lvl="0" indent="-342900">
              <a:buSzPts val="1000"/>
              <a:buFont typeface="Symbol" panose="05050102010706020507" pitchFamily="18" charset="2"/>
              <a:buChar char=""/>
              <a:tabLst>
                <a:tab pos="457200" algn="l"/>
              </a:tabLst>
            </a:pPr>
            <a:r>
              <a:rPr lang="de-CH" sz="2000" spc="40" dirty="0">
                <a:effectLst/>
                <a:ea typeface="Times New Roman" panose="02020603050405020304" pitchFamily="18" charset="0"/>
                <a:cs typeface="Aptos" panose="020B0004020202020204" pitchFamily="34" charset="0"/>
              </a:rPr>
              <a:t>Dieser Film richtet sich an die Eltern von Kindern </a:t>
            </a:r>
            <a:r>
              <a:rPr lang="de-CH" sz="2000" spc="40" dirty="0">
                <a:solidFill>
                  <a:srgbClr val="000000"/>
                </a:solidFill>
                <a:effectLst/>
                <a:ea typeface="Times New Roman" panose="02020603050405020304" pitchFamily="18" charset="0"/>
                <a:cs typeface="Aptos" panose="020B0004020202020204" pitchFamily="34" charset="0"/>
              </a:rPr>
              <a:t>des</a:t>
            </a:r>
            <a:r>
              <a:rPr lang="de-CH" sz="2000" spc="40" dirty="0">
                <a:effectLst/>
                <a:ea typeface="Times New Roman" panose="02020603050405020304" pitchFamily="18" charset="0"/>
                <a:cs typeface="Aptos" panose="020B0004020202020204" pitchFamily="34" charset="0"/>
              </a:rPr>
              <a:t> </a:t>
            </a:r>
            <a:r>
              <a:rPr lang="de-CH" sz="2000" u="sng" spc="40" dirty="0">
                <a:solidFill>
                  <a:srgbClr val="467886"/>
                </a:solidFill>
                <a:effectLst/>
                <a:ea typeface="Times New Roman" panose="02020603050405020304" pitchFamily="18" charset="0"/>
                <a:cs typeface="Aptos" panose="020B0004020202020204" pitchFamily="34" charset="0"/>
                <a:hlinkClick r:id="rId4"/>
              </a:rPr>
              <a:t>Zyklus 1</a:t>
            </a:r>
            <a:r>
              <a:rPr lang="de-CH" sz="2000" spc="40" dirty="0">
                <a:solidFill>
                  <a:srgbClr val="1F497D"/>
                </a:solidFill>
                <a:effectLst/>
                <a:ea typeface="Times New Roman" panose="02020603050405020304" pitchFamily="18" charset="0"/>
                <a:cs typeface="Aptos" panose="020B0004020202020204" pitchFamily="34" charset="0"/>
              </a:rPr>
              <a:t>.</a:t>
            </a:r>
          </a:p>
          <a:p>
            <a:pPr marL="342900" lvl="0" indent="-342900">
              <a:buSzPts val="1000"/>
              <a:buFont typeface="Symbol" panose="05050102010706020507" pitchFamily="18" charset="2"/>
              <a:buChar char=""/>
              <a:tabLst>
                <a:tab pos="457200" algn="l"/>
              </a:tabLst>
            </a:pPr>
            <a:endParaRPr lang="de-CH" sz="2000" dirty="0">
              <a:effectLst/>
              <a:ea typeface="Aptos" panose="020B0004020202020204" pitchFamily="34" charset="0"/>
              <a:cs typeface="Aptos" panose="020B0004020202020204" pitchFamily="34" charset="0"/>
            </a:endParaRPr>
          </a:p>
          <a:p>
            <a:pPr marL="342900" lvl="0" indent="-342900">
              <a:buSzPts val="1000"/>
              <a:buFont typeface="Symbol" panose="05050102010706020507" pitchFamily="18" charset="2"/>
              <a:buChar char=""/>
              <a:tabLst>
                <a:tab pos="457200" algn="l"/>
              </a:tabLst>
            </a:pPr>
            <a:endParaRPr lang="de-CH" sz="2000" dirty="0">
              <a:ea typeface="Aptos" panose="020B0004020202020204" pitchFamily="34" charset="0"/>
              <a:cs typeface="Aptos" panose="020B0004020202020204" pitchFamily="34" charset="0"/>
            </a:endParaRPr>
          </a:p>
          <a:p>
            <a:pPr marL="342900" lvl="0" indent="-342900">
              <a:buSzPts val="1000"/>
              <a:buFont typeface="Symbol" panose="05050102010706020507" pitchFamily="18" charset="2"/>
              <a:buChar char=""/>
              <a:tabLst>
                <a:tab pos="457200" algn="l"/>
              </a:tabLst>
            </a:pPr>
            <a:endParaRPr lang="de-CH" sz="2000" dirty="0">
              <a:effectLst/>
              <a:ea typeface="Aptos" panose="020B0004020202020204" pitchFamily="34" charset="0"/>
              <a:cs typeface="Aptos" panose="020B0004020202020204" pitchFamily="34" charset="0"/>
            </a:endParaRPr>
          </a:p>
          <a:p>
            <a:pPr marL="342900" lvl="0" indent="-342900">
              <a:buSzPts val="1000"/>
              <a:buFont typeface="Symbol" panose="05050102010706020507" pitchFamily="18" charset="2"/>
              <a:buChar char=""/>
              <a:tabLst>
                <a:tab pos="457200" algn="l"/>
              </a:tabLst>
            </a:pPr>
            <a:r>
              <a:rPr lang="de-CH" sz="2000" b="1" spc="40" dirty="0">
                <a:effectLst/>
                <a:ea typeface="Times New Roman" panose="02020603050405020304" pitchFamily="18" charset="0"/>
                <a:cs typeface="Aptos" panose="020B0004020202020204" pitchFamily="34" charset="0"/>
              </a:rPr>
              <a:t>Film für Zyklus 2</a:t>
            </a:r>
          </a:p>
          <a:p>
            <a:pPr marL="342900" lvl="0" indent="-342900">
              <a:buSzPts val="1000"/>
              <a:buFont typeface="Symbol" panose="05050102010706020507" pitchFamily="18" charset="2"/>
              <a:buChar char=""/>
              <a:tabLst>
                <a:tab pos="457200" algn="l"/>
              </a:tabLst>
            </a:pPr>
            <a:r>
              <a:rPr lang="de-CH" sz="2000" spc="40" dirty="0">
                <a:effectLst/>
                <a:ea typeface="Times New Roman" panose="02020603050405020304" pitchFamily="18" charset="0"/>
                <a:cs typeface="Aptos" panose="020B0004020202020204" pitchFamily="34" charset="0"/>
              </a:rPr>
              <a:t>Ein zweiter Film ist für </a:t>
            </a:r>
            <a:r>
              <a:rPr lang="de-CH" sz="2000" spc="40" dirty="0">
                <a:solidFill>
                  <a:srgbClr val="000000"/>
                </a:solidFill>
                <a:effectLst/>
                <a:ea typeface="Times New Roman" panose="02020603050405020304" pitchFamily="18" charset="0"/>
                <a:cs typeface="Aptos" panose="020B0004020202020204" pitchFamily="34" charset="0"/>
              </a:rPr>
              <a:t>Eltern von Kindern der </a:t>
            </a:r>
            <a:r>
              <a:rPr lang="de-CH" sz="2000" u="sng" spc="40" dirty="0">
                <a:solidFill>
                  <a:srgbClr val="467886"/>
                </a:solidFill>
                <a:effectLst/>
                <a:ea typeface="Times New Roman" panose="02020603050405020304" pitchFamily="18" charset="0"/>
                <a:cs typeface="Aptos" panose="020B0004020202020204" pitchFamily="34" charset="0"/>
                <a:hlinkClick r:id="rId5"/>
              </a:rPr>
              <a:t>Zyklen 2 und 3</a:t>
            </a:r>
            <a:r>
              <a:rPr lang="de-CH" sz="2000" spc="40" dirty="0">
                <a:effectLst/>
                <a:ea typeface="Times New Roman" panose="02020603050405020304" pitchFamily="18" charset="0"/>
                <a:cs typeface="Aptos" panose="020B0004020202020204" pitchFamily="34" charset="0"/>
              </a:rPr>
              <a:t> vorgesehen</a:t>
            </a:r>
            <a:r>
              <a:rPr lang="de-CH" sz="2000" spc="40" dirty="0">
                <a:solidFill>
                  <a:srgbClr val="1F497D"/>
                </a:solidFill>
                <a:effectLst/>
                <a:ea typeface="Times New Roman" panose="02020603050405020304" pitchFamily="18" charset="0"/>
                <a:cs typeface="Aptos" panose="020B0004020202020204" pitchFamily="34" charset="0"/>
              </a:rPr>
              <a:t>.</a:t>
            </a:r>
            <a:endParaRPr lang="de-CH" sz="2000" dirty="0">
              <a:effectLst/>
              <a:ea typeface="Aptos" panose="020B0004020202020204" pitchFamily="34" charset="0"/>
              <a:cs typeface="Aptos" panose="020B0004020202020204" pitchFamily="34" charset="0"/>
            </a:endParaRPr>
          </a:p>
          <a:p>
            <a:pPr marL="0" indent="0">
              <a:buNone/>
            </a:pPr>
            <a:endParaRPr lang="de-CH" dirty="0"/>
          </a:p>
        </p:txBody>
      </p:sp>
      <p:pic>
        <p:nvPicPr>
          <p:cNvPr id="8" name="Grafik 7" descr="Ein Bild, das Muster, Quadrat, Pixel enthält.&#10;&#10;KI-generierte Inhalte können fehlerhaft sein.">
            <a:extLst>
              <a:ext uri="{FF2B5EF4-FFF2-40B4-BE49-F238E27FC236}">
                <a16:creationId xmlns:a16="http://schemas.microsoft.com/office/drawing/2014/main" id="{4CAFA63D-3C3E-8BD5-BBD1-E873D50ED37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79130" y="2433765"/>
            <a:ext cx="1444335" cy="1444335"/>
          </a:xfrm>
          <a:prstGeom prst="rect">
            <a:avLst/>
          </a:prstGeom>
        </p:spPr>
      </p:pic>
      <p:pic>
        <p:nvPicPr>
          <p:cNvPr id="12" name="Grafik 11" descr="Ein Bild, das Muster, Quadrat, Symmetrie, Pixel enthält.&#10;&#10;KI-generierte Inhalte können fehlerhaft sein.">
            <a:extLst>
              <a:ext uri="{FF2B5EF4-FFF2-40B4-BE49-F238E27FC236}">
                <a16:creationId xmlns:a16="http://schemas.microsoft.com/office/drawing/2014/main" id="{770A057B-B4CF-1F4E-B78C-2F12BBFF709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05109" y="4335681"/>
            <a:ext cx="1444335" cy="1444335"/>
          </a:xfrm>
          <a:prstGeom prst="rect">
            <a:avLst/>
          </a:prstGeom>
        </p:spPr>
      </p:pic>
    </p:spTree>
    <p:extLst>
      <p:ext uri="{BB962C8B-B14F-4D97-AF65-F5344CB8AC3E}">
        <p14:creationId xmlns:p14="http://schemas.microsoft.com/office/powerpoint/2010/main" val="7685319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132090-2BB3-FCEA-D746-26635C3A3B6F}"/>
              </a:ext>
            </a:extLst>
          </p:cNvPr>
          <p:cNvSpPr>
            <a:spLocks noGrp="1"/>
          </p:cNvSpPr>
          <p:nvPr>
            <p:ph type="title"/>
          </p:nvPr>
        </p:nvSpPr>
        <p:spPr/>
        <p:txBody>
          <a:bodyPr/>
          <a:lstStyle/>
          <a:p>
            <a:r>
              <a:rPr lang="de-DE" dirty="0"/>
              <a:t>Elternrat</a:t>
            </a:r>
            <a:endParaRPr lang="de-CH" dirty="0"/>
          </a:p>
        </p:txBody>
      </p:sp>
      <p:sp>
        <p:nvSpPr>
          <p:cNvPr id="4" name="Fußzeilenplatzhalter 3">
            <a:extLst>
              <a:ext uri="{FF2B5EF4-FFF2-40B4-BE49-F238E27FC236}">
                <a16:creationId xmlns:a16="http://schemas.microsoft.com/office/drawing/2014/main" id="{A84C1AA6-0667-12D2-E268-4AD501AA143A}"/>
              </a:ext>
            </a:extLst>
          </p:cNvPr>
          <p:cNvSpPr>
            <a:spLocks noGrp="1"/>
          </p:cNvSpPr>
          <p:nvPr>
            <p:ph type="ftr" sz="quarter" idx="11"/>
          </p:nvPr>
        </p:nvSpPr>
        <p:spPr/>
        <p:txBody>
          <a:bodyPr/>
          <a:lstStyle/>
          <a:p>
            <a:r>
              <a:rPr lang="de-DE" b="1" dirty="0"/>
              <a:t>Elternversammlung Schuljahr 2026/2027</a:t>
            </a:r>
            <a:endParaRPr lang="de-CH" dirty="0"/>
          </a:p>
        </p:txBody>
      </p:sp>
      <p:sp>
        <p:nvSpPr>
          <p:cNvPr id="5" name="Inhaltsplatzhalter 2">
            <a:extLst>
              <a:ext uri="{FF2B5EF4-FFF2-40B4-BE49-F238E27FC236}">
                <a16:creationId xmlns:a16="http://schemas.microsoft.com/office/drawing/2014/main" id="{76477085-A406-EFE7-0F4F-C09598A25D65}"/>
              </a:ext>
            </a:extLst>
          </p:cNvPr>
          <p:cNvSpPr>
            <a:spLocks noGrp="1"/>
          </p:cNvSpPr>
          <p:nvPr>
            <p:ph idx="1"/>
          </p:nvPr>
        </p:nvSpPr>
        <p:spPr>
          <a:xfrm>
            <a:off x="838200" y="1825625"/>
            <a:ext cx="10515600" cy="3609975"/>
          </a:xfrm>
        </p:spPr>
        <p:txBody>
          <a:bodyPr>
            <a:normAutofit/>
          </a:bodyPr>
          <a:lstStyle/>
          <a:p>
            <a:pPr marL="0" indent="0" algn="l">
              <a:buNone/>
            </a:pPr>
            <a:r>
              <a:rPr lang="de-CH" sz="2000" dirty="0"/>
              <a:t>Informationen zum Elternrat finden sie auf der </a:t>
            </a:r>
            <a:r>
              <a:rPr lang="de-CH" sz="2000" dirty="0" err="1"/>
              <a:t>Hompage</a:t>
            </a:r>
            <a:r>
              <a:rPr lang="de-CH" sz="2000" dirty="0"/>
              <a:t> unter der Rubrik Mitwirkung/Elternrat - «Das Kernteam vom Elternrat Pestalozzi stellt sich vor».</a:t>
            </a:r>
          </a:p>
          <a:p>
            <a:pPr marL="0" indent="0" algn="l">
              <a:buNone/>
            </a:pPr>
            <a:endParaRPr lang="de-CH" sz="2000" dirty="0"/>
          </a:p>
          <a:p>
            <a:pPr marL="0" indent="0" algn="l">
              <a:buNone/>
            </a:pPr>
            <a:r>
              <a:rPr lang="de-CH" sz="2000" dirty="0">
                <a:hlinkClick r:id="rId2"/>
              </a:rPr>
              <a:t>https://mawe-bern.ch/pestalozzi/mitwirkung/elternrat</a:t>
            </a:r>
            <a:r>
              <a:rPr lang="de-CH" sz="2000" dirty="0"/>
              <a:t> </a:t>
            </a:r>
          </a:p>
          <a:p>
            <a:pPr marL="0" indent="0" algn="l">
              <a:buNone/>
            </a:pPr>
            <a:endParaRPr lang="de-CH" sz="2000" dirty="0"/>
          </a:p>
          <a:p>
            <a:pPr marL="0" indent="0" algn="l">
              <a:buNone/>
            </a:pPr>
            <a:endParaRPr lang="de-CH" sz="2000" dirty="0"/>
          </a:p>
          <a:p>
            <a:pPr marL="0" indent="0" algn="l">
              <a:buNone/>
            </a:pPr>
            <a:endParaRPr lang="de-CH" sz="2000" dirty="0"/>
          </a:p>
          <a:p>
            <a:pPr marL="0" indent="0" algn="l">
              <a:buNone/>
            </a:pPr>
            <a:endParaRPr lang="de-CH" sz="2000" dirty="0"/>
          </a:p>
          <a:p>
            <a:pPr marL="0" indent="0" algn="l">
              <a:buNone/>
            </a:pPr>
            <a:r>
              <a:rPr lang="de-CH" sz="2000" dirty="0"/>
              <a:t>Die Wahl der Elternratsmitglieder erfolgt an der Elternversammlung in der Klasse Ihres Kindes.</a:t>
            </a:r>
          </a:p>
          <a:p>
            <a:pPr marL="0" indent="0">
              <a:buNone/>
            </a:pPr>
            <a:endParaRPr lang="de-CH" dirty="0"/>
          </a:p>
        </p:txBody>
      </p:sp>
      <p:pic>
        <p:nvPicPr>
          <p:cNvPr id="7" name="Grafik 6">
            <a:extLst>
              <a:ext uri="{FF2B5EF4-FFF2-40B4-BE49-F238E27FC236}">
                <a16:creationId xmlns:a16="http://schemas.microsoft.com/office/drawing/2014/main" id="{F796A1D6-E6DE-2E7B-03B0-FC9986E46AA4}"/>
              </a:ext>
            </a:extLst>
          </p:cNvPr>
          <p:cNvPicPr>
            <a:picLocks noChangeAspect="1"/>
          </p:cNvPicPr>
          <p:nvPr/>
        </p:nvPicPr>
        <p:blipFill>
          <a:blip r:embed="rId3"/>
          <a:stretch>
            <a:fillRect/>
          </a:stretch>
        </p:blipFill>
        <p:spPr>
          <a:xfrm>
            <a:off x="7010399" y="2473051"/>
            <a:ext cx="1911897" cy="1911897"/>
          </a:xfrm>
          <a:prstGeom prst="rect">
            <a:avLst/>
          </a:prstGeom>
        </p:spPr>
      </p:pic>
    </p:spTree>
    <p:extLst>
      <p:ext uri="{BB962C8B-B14F-4D97-AF65-F5344CB8AC3E}">
        <p14:creationId xmlns:p14="http://schemas.microsoft.com/office/powerpoint/2010/main" val="2406678002"/>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Benutzerdefiniertes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1_Benutzerdefiniertes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Benutzerdefiniertes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Stadt Bern">
  <a:themeElements>
    <a:clrScheme name="Stadt Bern">
      <a:dk1>
        <a:srgbClr val="000000"/>
      </a:dk1>
      <a:lt1>
        <a:srgbClr val="FFFFFF"/>
      </a:lt1>
      <a:dk2>
        <a:srgbClr val="87888A"/>
      </a:dk2>
      <a:lt2>
        <a:srgbClr val="FFFFFF"/>
      </a:lt2>
      <a:accent1>
        <a:srgbClr val="D50029"/>
      </a:accent1>
      <a:accent2>
        <a:srgbClr val="87888A"/>
      </a:accent2>
      <a:accent3>
        <a:srgbClr val="A3617F"/>
      </a:accent3>
      <a:accent4>
        <a:srgbClr val="A42E37"/>
      </a:accent4>
      <a:accent5>
        <a:srgbClr val="6C8295"/>
      </a:accent5>
      <a:accent6>
        <a:srgbClr val="B18DBA"/>
      </a:accent6>
      <a:hlink>
        <a:srgbClr val="000000"/>
      </a:hlink>
      <a:folHlink>
        <a:srgbClr val="000000"/>
      </a:folHlink>
    </a:clrScheme>
    <a:fontScheme name="Stadt Ber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äsentation1" id="{C4DA3D8C-4F1C-47B5-A6E2-C31DD22017EC}" vid="{DA92D9C0-2160-43A9-A176-3B34EC06689D}"/>
    </a:ext>
  </a:extLst>
</a:theme>
</file>

<file path=ppt/theme/theme6.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c45dfc26-edbc-44f1-bd07-a2e94e5890ce}" enabled="1" method="Standard" siteId="{815d4e96-e3a0-41eb-9183-2fea315f3277}" contentBits="0" removed="0"/>
</clbl:labelList>
</file>

<file path=docProps/app.xml><?xml version="1.0" encoding="utf-8"?>
<Properties xmlns="http://schemas.openxmlformats.org/officeDocument/2006/extended-properties" xmlns:vt="http://schemas.openxmlformats.org/officeDocument/2006/docPropsVTypes">
  <TotalTime>0</TotalTime>
  <Words>1962</Words>
  <Application>Microsoft Office PowerPoint</Application>
  <PresentationFormat>Breitbild</PresentationFormat>
  <Paragraphs>235</Paragraphs>
  <Slides>26</Slides>
  <Notes>6</Notes>
  <HiddenSlides>0</HiddenSlides>
  <MMClips>0</MMClips>
  <ScaleCrop>false</ScaleCrop>
  <HeadingPairs>
    <vt:vector size="6" baseType="variant">
      <vt:variant>
        <vt:lpstr>Verwendete Schriftarten</vt:lpstr>
      </vt:variant>
      <vt:variant>
        <vt:i4>9</vt:i4>
      </vt:variant>
      <vt:variant>
        <vt:lpstr>Design</vt:lpstr>
      </vt:variant>
      <vt:variant>
        <vt:i4>5</vt:i4>
      </vt:variant>
      <vt:variant>
        <vt:lpstr>Folientitel</vt:lpstr>
      </vt:variant>
      <vt:variant>
        <vt:i4>26</vt:i4>
      </vt:variant>
    </vt:vector>
  </HeadingPairs>
  <TitlesOfParts>
    <vt:vector size="40" baseType="lpstr">
      <vt:lpstr>Aptos</vt:lpstr>
      <vt:lpstr>Aptos Display</vt:lpstr>
      <vt:lpstr>Arial</vt:lpstr>
      <vt:lpstr>Calibri</vt:lpstr>
      <vt:lpstr>Frutiger LT Com 45 Light</vt:lpstr>
      <vt:lpstr>Symbol</vt:lpstr>
      <vt:lpstr>Times New Roman</vt:lpstr>
      <vt:lpstr>Verdana</vt:lpstr>
      <vt:lpstr>Wingdings</vt:lpstr>
      <vt:lpstr>Office</vt:lpstr>
      <vt:lpstr>2_Benutzerdefiniertes Design</vt:lpstr>
      <vt:lpstr>1_Benutzerdefiniertes Design</vt:lpstr>
      <vt:lpstr>Benutzerdefiniertes Design</vt:lpstr>
      <vt:lpstr>Stadt Bern</vt:lpstr>
      <vt:lpstr>Elternversammlung</vt:lpstr>
      <vt:lpstr>Neubau Schulhaus Weissenbühl</vt:lpstr>
      <vt:lpstr>Hausaufgaben</vt:lpstr>
      <vt:lpstr>Französisch</vt:lpstr>
      <vt:lpstr>Beurteilung </vt:lpstr>
      <vt:lpstr>Beurteilung </vt:lpstr>
      <vt:lpstr>Beurteilung </vt:lpstr>
      <vt:lpstr>Beurteilung </vt:lpstr>
      <vt:lpstr>Beurteilung </vt:lpstr>
      <vt:lpstr>Beurteilung </vt:lpstr>
      <vt:lpstr>Beurteilung </vt:lpstr>
      <vt:lpstr>Abmeldungen </vt:lpstr>
      <vt:lpstr>Urlaubs- und Dispensationsgesuche</vt:lpstr>
      <vt:lpstr>Dienstweg</vt:lpstr>
      <vt:lpstr>Schulweg</vt:lpstr>
      <vt:lpstr>Peacemaker</vt:lpstr>
      <vt:lpstr>Schülerinnen- und Schülerrat</vt:lpstr>
      <vt:lpstr>Kopfläuse, Eier oder Nissen?</vt:lpstr>
      <vt:lpstr>Läusekontrolle</vt:lpstr>
      <vt:lpstr>Schulungsangebot</vt:lpstr>
      <vt:lpstr>PowerPoint-Präsentation</vt:lpstr>
      <vt:lpstr>PowerPoint-Präsentation</vt:lpstr>
      <vt:lpstr>PowerPoint-Präsentation</vt:lpstr>
      <vt:lpstr>PowerPoint-Präsentation</vt:lpstr>
      <vt:lpstr>Schulsozialarbeit Pestalozzi  </vt:lpstr>
      <vt:lpstr>Elternrat</vt:lpstr>
    </vt:vector>
  </TitlesOfParts>
  <Company>Stadt Bern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Bütikofer Diana</dc:creator>
  <cp:lastModifiedBy>Nater Dominic, BSS SKB</cp:lastModifiedBy>
  <cp:revision>53</cp:revision>
  <cp:lastPrinted>2026-05-19T09:22:10Z</cp:lastPrinted>
  <dcterms:created xsi:type="dcterms:W3CDTF">2025-06-03T08:54:46Z</dcterms:created>
  <dcterms:modified xsi:type="dcterms:W3CDTF">2026-08-13T12:21:24Z</dcterms:modified>
</cp:coreProperties>
</file>