
<file path=[Content_Types].xml><?xml version="1.0" encoding="utf-8"?>
<Types xmlns="http://schemas.openxmlformats.org/package/2006/content-types">
  <Default Extension="emf" ContentType="image/x-emf"/>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microsoft.com/office/2020/02/relationships/classificationlabels" Target="docMetadata/LabelInfo.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60" r:id="rId1"/>
  </p:sldMasterIdLst>
  <p:notesMasterIdLst>
    <p:notesMasterId r:id="rId10"/>
  </p:notesMasterIdLst>
  <p:sldIdLst>
    <p:sldId id="366" r:id="rId2"/>
    <p:sldId id="311" r:id="rId3"/>
    <p:sldId id="258" r:id="rId4"/>
    <p:sldId id="259" r:id="rId5"/>
    <p:sldId id="260" r:id="rId6"/>
    <p:sldId id="261" r:id="rId7"/>
    <p:sldId id="306" r:id="rId8"/>
    <p:sldId id="307" r:id="rId9"/>
  </p:sldIdLst>
  <p:sldSz cx="12192000" cy="6858000"/>
  <p:notesSz cx="6797675" cy="9926638"/>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0394" autoAdjust="0"/>
    <p:restoredTop sz="37258" autoAdjust="0"/>
  </p:normalViewPr>
  <p:slideViewPr>
    <p:cSldViewPr snapToGrid="0">
      <p:cViewPr varScale="1">
        <p:scale>
          <a:sx n="36" d="100"/>
          <a:sy n="36" d="100"/>
        </p:scale>
        <p:origin x="2058" y="54"/>
      </p:cViewPr>
      <p:guideLst>
        <p:guide orient="horz" pos="2160"/>
        <p:guide pos="3840"/>
      </p:guideLst>
    </p:cSldViewPr>
  </p:slideViewPr>
  <p:notesTextViewPr>
    <p:cViewPr>
      <p:scale>
        <a:sx n="1" d="1"/>
        <a:sy n="1" d="1"/>
      </p:scale>
      <p:origin x="0" y="0"/>
    </p:cViewPr>
  </p:notesTextViewPr>
  <p:notesViewPr>
    <p:cSldViewPr snapToGrid="0">
      <p:cViewPr varScale="1">
        <p:scale>
          <a:sx n="80" d="100"/>
          <a:sy n="80" d="100"/>
        </p:scale>
        <p:origin x="4014"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de-CH"/>
          </a:p>
        </p:txBody>
      </p:sp>
      <p:sp>
        <p:nvSpPr>
          <p:cNvPr id="3" name="Datumsplatzhalt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6C825523-1F97-42A3-AE83-92EC7B0A550B}" type="datetimeFigureOut">
              <a:rPr lang="de-CH" smtClean="0"/>
              <a:t>12.01.2026</a:t>
            </a:fld>
            <a:endParaRPr lang="de-CH"/>
          </a:p>
        </p:txBody>
      </p:sp>
      <p:sp>
        <p:nvSpPr>
          <p:cNvPr id="4" name="Folienbildplatzhalt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de-CH"/>
          </a:p>
        </p:txBody>
      </p:sp>
      <p:sp>
        <p:nvSpPr>
          <p:cNvPr id="5" name="Notizenplatzhalt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endParaRPr lang="de-CH"/>
          </a:p>
        </p:txBody>
      </p:sp>
      <p:sp>
        <p:nvSpPr>
          <p:cNvPr id="6" name="Fußzeilenplatzhalt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de-CH"/>
          </a:p>
        </p:txBody>
      </p:sp>
      <p:sp>
        <p:nvSpPr>
          <p:cNvPr id="7" name="Foliennummernplatzhalt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816874E3-A383-4771-B7A4-58B99B3C86B2}" type="slidenum">
              <a:rPr lang="de-CH" smtClean="0"/>
              <a:t>‹Nr.›</a:t>
            </a:fld>
            <a:endParaRPr lang="de-CH"/>
          </a:p>
        </p:txBody>
      </p:sp>
    </p:spTree>
    <p:extLst>
      <p:ext uri="{BB962C8B-B14F-4D97-AF65-F5344CB8AC3E}">
        <p14:creationId xmlns:p14="http://schemas.microsoft.com/office/powerpoint/2010/main" val="3867757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211138" y="382588"/>
            <a:ext cx="6451601" cy="3629025"/>
          </a:xfrm>
        </p:spPr>
      </p:sp>
      <p:sp>
        <p:nvSpPr>
          <p:cNvPr id="3" name="Notizenplatzhalter 2"/>
          <p:cNvSpPr>
            <a:spLocks noGrp="1"/>
          </p:cNvSpPr>
          <p:nvPr>
            <p:ph type="body" idx="1"/>
          </p:nvPr>
        </p:nvSpPr>
        <p:spPr/>
        <p:txBody>
          <a:bodyPr/>
          <a:lstStyle/>
          <a:p>
            <a:endParaRPr lang="de-DE" dirty="0"/>
          </a:p>
        </p:txBody>
      </p:sp>
      <p:sp>
        <p:nvSpPr>
          <p:cNvPr id="4" name="Datumsplatzhalter 3"/>
          <p:cNvSpPr>
            <a:spLocks noGrp="1"/>
          </p:cNvSpPr>
          <p:nvPr>
            <p:ph type="dt"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a:ln>
                  <a:noFill/>
                </a:ln>
                <a:solidFill>
                  <a:srgbClr val="001155"/>
                </a:solidFill>
                <a:effectLst/>
                <a:uLnTx/>
                <a:uFillTx/>
                <a:latin typeface="TheSans Swisscom"/>
                <a:ea typeface="+mn-ea"/>
                <a:cs typeface="+mn-cs"/>
              </a:rPr>
              <a:t>dd/mm/yyyy</a:t>
            </a:r>
          </a:p>
        </p:txBody>
      </p:sp>
      <p:sp>
        <p:nvSpPr>
          <p:cNvPr id="5" name="Fußzeilenplatzhalter 4"/>
          <p:cNvSpPr>
            <a:spLocks noGrp="1"/>
          </p:cNvSpPr>
          <p:nvPr>
            <p:ph type="ftr"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700" b="0" i="0" u="none" strike="noStrike" kern="1200" cap="none" spc="0" normalizeH="0" baseline="0" noProof="0">
              <a:ln>
                <a:noFill/>
              </a:ln>
              <a:solidFill>
                <a:srgbClr val="001155"/>
              </a:solidFill>
              <a:effectLst/>
              <a:uLnTx/>
              <a:uFillTx/>
              <a:latin typeface="TheSans Swisscom"/>
              <a:ea typeface="+mn-ea"/>
              <a:cs typeface="+mn-cs"/>
            </a:endParaRPr>
          </a:p>
        </p:txBody>
      </p:sp>
      <p:sp>
        <p:nvSpPr>
          <p:cNvPr id="6" name="Foliennummernplatzhalter 5"/>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4BC8F28-A1A1-4155-9F05-C67D43323273}" type="slidenum">
              <a:rPr kumimoji="0" lang="en-GB" sz="700" b="0" i="0" u="none" strike="noStrike" kern="1200" cap="none" spc="0" normalizeH="0" baseline="0" noProof="0" smtClean="0">
                <a:ln>
                  <a:noFill/>
                </a:ln>
                <a:solidFill>
                  <a:srgbClr val="001155"/>
                </a:solidFill>
                <a:effectLst/>
                <a:uLnTx/>
                <a:uFillTx/>
                <a:latin typeface="TheSans Swisscom"/>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a:t>
            </a:fld>
            <a:endParaRPr kumimoji="0" lang="en-GB" sz="700" b="0" i="0" u="none" strike="noStrike" kern="1200" cap="none" spc="0" normalizeH="0" baseline="0" noProof="0">
              <a:ln>
                <a:noFill/>
              </a:ln>
              <a:solidFill>
                <a:srgbClr val="001155"/>
              </a:solidFill>
              <a:effectLst/>
              <a:uLnTx/>
              <a:uFillTx/>
              <a:latin typeface="TheSans Swisscom"/>
              <a:ea typeface="+mn-ea"/>
              <a:cs typeface="+mn-cs"/>
            </a:endParaRPr>
          </a:p>
        </p:txBody>
      </p:sp>
    </p:spTree>
    <p:extLst>
      <p:ext uri="{BB962C8B-B14F-4D97-AF65-F5344CB8AC3E}">
        <p14:creationId xmlns:p14="http://schemas.microsoft.com/office/powerpoint/2010/main" val="9394604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Liebe Eltern</a:t>
            </a:r>
          </a:p>
          <a:p>
            <a:r>
              <a:rPr lang="de-DE" dirty="0"/>
              <a:t>Es freut uns, Ihnen auf diesem Weg einen kurzen Einblick in den Kindergarten zu ermöglichen und Ihnen einige Empfehlungen als </a:t>
            </a:r>
            <a:r>
              <a:rPr lang="de-DE" dirty="0" err="1"/>
              <a:t>Gedankenanstoss</a:t>
            </a:r>
            <a:r>
              <a:rPr lang="de-DE" dirty="0"/>
              <a:t> aufzuzeigen. </a:t>
            </a:r>
          </a:p>
          <a:p>
            <a:r>
              <a:rPr lang="de-DE" dirty="0"/>
              <a:t>Mit dem Eintritt in den Kindergarten beginnt für Ihr Kind die Bildungslaufbahn der Volksschule. Jedes Ihrer Kinder bringt für den Kindergartenstart sehr unterschiedliche Voraussetzungen mit.  Für alle Kinder eröffnet sich im Kindergarten ein neuer Lebens-, Spiel- und Erfahrungsraum mit vielen sozialen Interaktionen. Damit Ihr Kind einen sanften und glücklichen Einstieg in den Kindergarten erleben darf, zählen wir Ihnen einige Empfehlungen auf. Ihr Kind muss nicht alle dieser Punkte erfüllen – sie dienen als Anregung. Sie kennen Ihr Kind am besten und können einschätzen, wo Ihr Kind steht und was es bewältigen mag. </a:t>
            </a:r>
          </a:p>
          <a:p>
            <a:r>
              <a:rPr lang="de-DE" dirty="0"/>
              <a:t>Ihr Kind kann sich für einen Halbtag von seiner Bezugsperson trennen. Ihr Kind ist motiviert, sich in eine Kindergruppe zu integrieren. Ihr Kind kann sich teilweise selbständig beschäftigen und hat schon ein bisschen gelernt zu warten und seine Bedürfnisse zurückzustellen. Ihr Kind kann für eine gewisse Zeitdauer einer geführten Aktivität folgen. Sei diese zum Beispiel eine Geschichte hören, gemeinsam ein Spiel machen oder eine Bastelarbeit in Angriff nehmen. Ihr Kind kann sich weitestgehend allein an- und ausziehen und allein auf die Toilette. Falls es jetzt noch Windeln trägt überlegen Sie sich gut, ob es von der Entwicklung her nicht noch mehr Zeit braucht. Wir sind nicht befugt im Kindergarten Kinder zu wickeln.</a:t>
            </a:r>
          </a:p>
          <a:p>
            <a:endParaRPr lang="de-CH" dirty="0"/>
          </a:p>
        </p:txBody>
      </p:sp>
      <p:sp>
        <p:nvSpPr>
          <p:cNvPr id="4" name="Foliennummernplatzhalter 3"/>
          <p:cNvSpPr>
            <a:spLocks noGrp="1"/>
          </p:cNvSpPr>
          <p:nvPr>
            <p:ph type="sldNum" sz="quarter" idx="5"/>
          </p:nvPr>
        </p:nvSpPr>
        <p:spPr/>
        <p:txBody>
          <a:bodyPr/>
          <a:lstStyle/>
          <a:p>
            <a:fld id="{816874E3-A383-4771-B7A4-58B99B3C86B2}" type="slidenum">
              <a:rPr lang="de-CH" smtClean="0"/>
              <a:t>2</a:t>
            </a:fld>
            <a:endParaRPr lang="de-CH"/>
          </a:p>
        </p:txBody>
      </p:sp>
    </p:spTree>
    <p:extLst>
      <p:ext uri="{BB962C8B-B14F-4D97-AF65-F5344CB8AC3E}">
        <p14:creationId xmlns:p14="http://schemas.microsoft.com/office/powerpoint/2010/main" val="34987018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 name="PlaceHolder 1"/>
          <p:cNvSpPr>
            <a:spLocks noGrp="1" noRot="1" noChangeAspect="1"/>
          </p:cNvSpPr>
          <p:nvPr>
            <p:ph type="sldImg"/>
          </p:nvPr>
        </p:nvSpPr>
        <p:spPr>
          <a:xfrm>
            <a:off x="-220663" y="809625"/>
            <a:ext cx="7178676" cy="4038600"/>
          </a:xfrm>
          <a:prstGeom prst="rect">
            <a:avLst/>
          </a:prstGeom>
        </p:spPr>
      </p:sp>
      <p:sp>
        <p:nvSpPr>
          <p:cNvPr id="112" name="PlaceHolder 2"/>
          <p:cNvSpPr>
            <a:spLocks noGrp="1"/>
          </p:cNvSpPr>
          <p:nvPr>
            <p:ph type="body"/>
          </p:nvPr>
        </p:nvSpPr>
        <p:spPr>
          <a:xfrm>
            <a:off x="673345" y="5116518"/>
            <a:ext cx="5390681" cy="4850765"/>
          </a:xfrm>
          <a:prstGeom prst="rect">
            <a:avLst/>
          </a:prstGeom>
        </p:spPr>
        <p:txBody>
          <a:bodyPr lIns="91800" rIns="91800">
            <a:noAutofit/>
          </a:bodyPr>
          <a:lstStyle/>
          <a:p>
            <a:r>
              <a:rPr lang="de-DE" sz="2000" b="0" strike="noStrike" spc="-1" dirty="0">
                <a:latin typeface="Arial"/>
              </a:rPr>
              <a:t>Gerne zeigen wir Ihnen anhand einiger Bilder einen kleinen Einblick in den Kindergartenalltag. Aus Datenschutzgründen sieht man keine erkenntlichen Gesichter.</a:t>
            </a:r>
          </a:p>
          <a:p>
            <a:r>
              <a:rPr lang="de-DE" sz="2000" b="0" strike="noStrike" spc="-1" dirty="0">
                <a:latin typeface="Arial"/>
              </a:rPr>
              <a:t>Ein Kindergartenmorgen sieht nicht in jedem Kindergarten genau gleich aus. Diese Schilderung dient als mögliches Beispiel.</a:t>
            </a:r>
          </a:p>
          <a:p>
            <a:endParaRPr lang="de-DE" sz="2000" b="0" strike="noStrike" spc="-1" dirty="0">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CH" sz="1200" kern="1200" dirty="0">
                <a:solidFill>
                  <a:schemeClr val="tx1"/>
                </a:solidFill>
                <a:effectLst/>
                <a:highlight>
                  <a:srgbClr val="FFFF00"/>
                </a:highlight>
                <a:latin typeface="+mn-lt"/>
                <a:ea typeface="+mn-ea"/>
                <a:cs typeface="+mn-cs"/>
              </a:rPr>
              <a:t>Am Morgen startet der Kindergarten um 8.20 Uhr.</a:t>
            </a:r>
          </a:p>
          <a:p>
            <a:endParaRPr lang="de-DE" sz="2000" b="0" strike="noStrike" spc="-1" dirty="0">
              <a:latin typeface="Arial"/>
            </a:endParaRPr>
          </a:p>
          <a:p>
            <a:r>
              <a:rPr lang="de-DE" sz="2000" b="0" strike="noStrike" spc="-1" dirty="0">
                <a:latin typeface="Arial"/>
              </a:rPr>
              <a:t>In der Garderobe </a:t>
            </a:r>
            <a:r>
              <a:rPr lang="de-DE" sz="2000" b="0" strike="noStrike" spc="-1" dirty="0" err="1">
                <a:latin typeface="Arial"/>
              </a:rPr>
              <a:t>begrüssen</a:t>
            </a:r>
            <a:r>
              <a:rPr lang="de-DE" sz="2000" b="0" strike="noStrike" spc="-1" dirty="0">
                <a:latin typeface="Arial"/>
              </a:rPr>
              <a:t> wir einander und die Kinder ziehen sich um.</a:t>
            </a:r>
          </a:p>
          <a:p>
            <a:r>
              <a:rPr lang="de-DE" sz="2000" b="0" strike="noStrike" spc="-1" dirty="0">
                <a:latin typeface="Arial"/>
              </a:rPr>
              <a:t>Danach waschen sich alle die Hände und sammeln sich, bis alle da sind, mit einem Buch oder Spiel im Kreis.</a:t>
            </a:r>
            <a:endParaRPr lang="de-CH" sz="2000" b="0" strike="noStrike" spc="-1" dirty="0">
              <a:latin typeface="Arial"/>
            </a:endParaRPr>
          </a:p>
        </p:txBody>
      </p:sp>
      <p:sp>
        <p:nvSpPr>
          <p:cNvPr id="113" name="TextShape 3"/>
          <p:cNvSpPr txBox="1"/>
          <p:nvPr/>
        </p:nvSpPr>
        <p:spPr>
          <a:xfrm>
            <a:off x="3815976" y="10234989"/>
            <a:ext cx="2919967" cy="538930"/>
          </a:xfrm>
          <a:prstGeom prst="rect">
            <a:avLst/>
          </a:prstGeom>
          <a:noFill/>
          <a:ln w="9360">
            <a:noFill/>
          </a:ln>
        </p:spPr>
        <p:txBody>
          <a:bodyPr lIns="91800" rIns="91800" anchor="b">
            <a:noAutofit/>
          </a:bodyPr>
          <a:lstStyle/>
          <a:p>
            <a:pPr algn="r">
              <a:lnSpc>
                <a:spcPct val="100000"/>
              </a:lnSpc>
            </a:pPr>
            <a:fld id="{1035F5B2-1AF8-4AF6-9371-E0608263F7B1}" type="slidenum">
              <a:rPr lang="de-CH" sz="1200" b="0" strike="noStrike" spc="-1">
                <a:solidFill>
                  <a:srgbClr val="000000"/>
                </a:solidFill>
                <a:latin typeface="Arial"/>
                <a:ea typeface="ＭＳ Ｐゴシック"/>
              </a:rPr>
              <a:t>3</a:t>
            </a:fld>
            <a:endParaRPr lang="de-CH" sz="1200" b="0" strike="noStrike" spc="-1">
              <a:latin typeface="Times New Roman"/>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 name="PlaceHolder 1"/>
          <p:cNvSpPr>
            <a:spLocks noGrp="1" noRot="1" noChangeAspect="1"/>
          </p:cNvSpPr>
          <p:nvPr>
            <p:ph type="sldImg"/>
          </p:nvPr>
        </p:nvSpPr>
        <p:spPr>
          <a:xfrm>
            <a:off x="-220663" y="809625"/>
            <a:ext cx="7178676" cy="4038600"/>
          </a:xfrm>
          <a:prstGeom prst="rect">
            <a:avLst/>
          </a:prstGeom>
        </p:spPr>
      </p:sp>
      <p:sp>
        <p:nvSpPr>
          <p:cNvPr id="115" name="PlaceHolder 2"/>
          <p:cNvSpPr>
            <a:spLocks noGrp="1"/>
          </p:cNvSpPr>
          <p:nvPr>
            <p:ph type="body"/>
          </p:nvPr>
        </p:nvSpPr>
        <p:spPr>
          <a:xfrm>
            <a:off x="673345" y="5116518"/>
            <a:ext cx="5390681" cy="4850765"/>
          </a:xfrm>
          <a:prstGeom prst="rect">
            <a:avLst/>
          </a:prstGeom>
        </p:spPr>
        <p:txBody>
          <a:bodyPr lIns="91800" rIns="91800">
            <a:noAutofit/>
          </a:bodyPr>
          <a:lstStyle/>
          <a:p>
            <a:pPr>
              <a:lnSpc>
                <a:spcPct val="100000"/>
              </a:lnSpc>
            </a:pPr>
            <a:r>
              <a:rPr lang="de-DE" sz="2000" b="0" strike="noStrike" spc="-1" dirty="0">
                <a:latin typeface="Arial"/>
              </a:rPr>
              <a:t>Wenn alle da sind starten wir mit einer gemeinsamen Kreissequenz. Da wird zum Beispiel ein Bilderbuch erzählt, ein Lied eingeführt, gemeinsam ein Spiel gemacht, ein Experiment ausprobiert, Sprachspiele und Sachwissen vermittelt. </a:t>
            </a:r>
          </a:p>
          <a:p>
            <a:pPr marL="0" marR="0" lvl="0" indent="0" algn="l" defTabSz="914400" rtl="0" eaLnBrk="1" fontAlgn="auto" latinLnBrk="0" hangingPunct="1">
              <a:lnSpc>
                <a:spcPct val="100000"/>
              </a:lnSpc>
              <a:spcBef>
                <a:spcPts val="0"/>
              </a:spcBef>
              <a:spcAft>
                <a:spcPts val="0"/>
              </a:spcAft>
              <a:buClrTx/>
              <a:buSzTx/>
              <a:buFontTx/>
              <a:buNone/>
              <a:tabLst/>
              <a:defRPr/>
            </a:pPr>
            <a:r>
              <a:rPr lang="de-CH" sz="1200" kern="1200" dirty="0">
                <a:solidFill>
                  <a:schemeClr val="tx1"/>
                </a:solidFill>
                <a:effectLst/>
                <a:latin typeface="+mn-lt"/>
                <a:ea typeface="+mn-ea"/>
                <a:cs typeface="+mn-cs"/>
              </a:rPr>
              <a:t>Wir arbeiten im Kindergarten mit den Kompetenzen aus dem Lehrplan 21, welche wir in diverse Themen verpacken.</a:t>
            </a:r>
          </a:p>
          <a:p>
            <a:pPr marL="0" marR="0" lvl="0" indent="0" algn="l" defTabSz="914400" rtl="0" eaLnBrk="1" fontAlgn="auto" latinLnBrk="0" hangingPunct="1">
              <a:lnSpc>
                <a:spcPct val="100000"/>
              </a:lnSpc>
              <a:spcBef>
                <a:spcPts val="0"/>
              </a:spcBef>
              <a:spcAft>
                <a:spcPts val="0"/>
              </a:spcAft>
              <a:buClrTx/>
              <a:buSzTx/>
              <a:buFontTx/>
              <a:buNone/>
              <a:tabLst/>
              <a:defRPr/>
            </a:pPr>
            <a:r>
              <a:rPr lang="de-DE" sz="1200" kern="1200" dirty="0">
                <a:solidFill>
                  <a:schemeClr val="tx1"/>
                </a:solidFill>
                <a:effectLst/>
                <a:latin typeface="+mn-lt"/>
                <a:ea typeface="+mn-ea"/>
                <a:cs typeface="+mn-cs"/>
              </a:rPr>
              <a:t>G</a:t>
            </a:r>
            <a:r>
              <a:rPr lang="de-CH" sz="1200" kern="1200" dirty="0" err="1">
                <a:solidFill>
                  <a:schemeClr val="tx1"/>
                </a:solidFill>
                <a:effectLst/>
                <a:latin typeface="+mn-lt"/>
                <a:ea typeface="+mn-ea"/>
                <a:cs typeface="+mn-cs"/>
              </a:rPr>
              <a:t>eführte</a:t>
            </a:r>
            <a:r>
              <a:rPr lang="de-CH" sz="1200" kern="1200" dirty="0">
                <a:solidFill>
                  <a:schemeClr val="tx1"/>
                </a:solidFill>
                <a:effectLst/>
                <a:latin typeface="+mn-lt"/>
                <a:ea typeface="+mn-ea"/>
                <a:cs typeface="+mn-cs"/>
              </a:rPr>
              <a:t> Beschäftigungen finden nicht immer im Plenum statt. Oft wird auch in kleineren Gruppen an fremdbestimmten Aufträgen oder Gestaltungsaufgaben gearbeitet.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CH" sz="1200" kern="1200" dirty="0">
              <a:solidFill>
                <a:schemeClr val="tx1"/>
              </a:solidFill>
              <a:effectLst/>
              <a:latin typeface="+mn-lt"/>
              <a:ea typeface="+mn-ea"/>
              <a:cs typeface="+mn-cs"/>
            </a:endParaRPr>
          </a:p>
          <a:p>
            <a:pPr>
              <a:lnSpc>
                <a:spcPct val="100000"/>
              </a:lnSpc>
            </a:pPr>
            <a:endParaRPr lang="de-CH" sz="2000" b="0" strike="noStrike" spc="-1" dirty="0">
              <a:latin typeface="Arial"/>
            </a:endParaRPr>
          </a:p>
          <a:p>
            <a:pPr>
              <a:lnSpc>
                <a:spcPct val="100000"/>
              </a:lnSpc>
            </a:pPr>
            <a:endParaRPr lang="de-CH" sz="2000" b="0" strike="noStrike" spc="-1" dirty="0">
              <a:latin typeface="Arial"/>
            </a:endParaRPr>
          </a:p>
        </p:txBody>
      </p:sp>
      <p:sp>
        <p:nvSpPr>
          <p:cNvPr id="116" name="TextShape 3"/>
          <p:cNvSpPr txBox="1"/>
          <p:nvPr/>
        </p:nvSpPr>
        <p:spPr>
          <a:xfrm>
            <a:off x="3815976" y="10234989"/>
            <a:ext cx="2919967" cy="538930"/>
          </a:xfrm>
          <a:prstGeom prst="rect">
            <a:avLst/>
          </a:prstGeom>
          <a:noFill/>
          <a:ln w="9360">
            <a:noFill/>
          </a:ln>
        </p:spPr>
        <p:txBody>
          <a:bodyPr lIns="91800" rIns="91800" anchor="b">
            <a:noAutofit/>
          </a:bodyPr>
          <a:lstStyle/>
          <a:p>
            <a:pPr algn="r">
              <a:lnSpc>
                <a:spcPct val="100000"/>
              </a:lnSpc>
            </a:pPr>
            <a:fld id="{BB8657EC-F9FD-49FD-A9C5-5963C4FA7715}" type="slidenum">
              <a:rPr lang="de-CH" sz="1200" b="0" strike="noStrike" spc="-1">
                <a:solidFill>
                  <a:srgbClr val="000000"/>
                </a:solidFill>
                <a:latin typeface="Arial"/>
                <a:ea typeface="ＭＳ Ｐゴシック"/>
              </a:rPr>
              <a:t>4</a:t>
            </a:fld>
            <a:endParaRPr lang="de-CH" sz="1200" b="0" strike="noStrike" spc="-1">
              <a:latin typeface="Times New Roman"/>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 name="PlaceHolder 1"/>
          <p:cNvSpPr>
            <a:spLocks noGrp="1" noRot="1" noChangeAspect="1"/>
          </p:cNvSpPr>
          <p:nvPr>
            <p:ph type="sldImg"/>
          </p:nvPr>
        </p:nvSpPr>
        <p:spPr>
          <a:xfrm>
            <a:off x="-220663" y="809625"/>
            <a:ext cx="7178676" cy="4038600"/>
          </a:xfrm>
          <a:prstGeom prst="rect">
            <a:avLst/>
          </a:prstGeom>
        </p:spPr>
      </p:sp>
      <p:sp>
        <p:nvSpPr>
          <p:cNvPr id="118" name="PlaceHolder 2"/>
          <p:cNvSpPr>
            <a:spLocks noGrp="1"/>
          </p:cNvSpPr>
          <p:nvPr>
            <p:ph type="body"/>
          </p:nvPr>
        </p:nvSpPr>
        <p:spPr>
          <a:xfrm>
            <a:off x="673345" y="5116518"/>
            <a:ext cx="5390681" cy="4850765"/>
          </a:xfrm>
          <a:prstGeom prst="rect">
            <a:avLst/>
          </a:prstGeom>
        </p:spPr>
        <p:txBody>
          <a:bodyPr lIns="91800" rIns="9180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CH" sz="1200" kern="1200" dirty="0">
                <a:solidFill>
                  <a:schemeClr val="tx1"/>
                </a:solidFill>
                <a:effectLst/>
                <a:latin typeface="+mn-lt"/>
                <a:ea typeface="+mn-ea"/>
                <a:cs typeface="+mn-cs"/>
              </a:rPr>
              <a:t>Das «freie Spiel» stellt im Kindergarten ein zentrales und vielschichtiges Lernfeld dar. Im freien Spiel können die Kinder ihre Tätigkeiten wählen und gestalten. Viele wichtige emotionale, soziale und kognitive Prozesse finden statt. / Wenn Kinder spielen, lernen sie gleichzeitig. </a:t>
            </a:r>
          </a:p>
          <a:p>
            <a:endParaRPr lang="de-CH" sz="2000" b="0" strike="noStrike" spc="-1" dirty="0">
              <a:latin typeface="Arial"/>
            </a:endParaRPr>
          </a:p>
        </p:txBody>
      </p:sp>
      <p:sp>
        <p:nvSpPr>
          <p:cNvPr id="119" name="TextShape 3"/>
          <p:cNvSpPr txBox="1"/>
          <p:nvPr/>
        </p:nvSpPr>
        <p:spPr>
          <a:xfrm>
            <a:off x="3815976" y="10234989"/>
            <a:ext cx="2919967" cy="538930"/>
          </a:xfrm>
          <a:prstGeom prst="rect">
            <a:avLst/>
          </a:prstGeom>
          <a:noFill/>
          <a:ln w="9360">
            <a:noFill/>
          </a:ln>
        </p:spPr>
        <p:txBody>
          <a:bodyPr lIns="91800" rIns="91800" anchor="b">
            <a:noAutofit/>
          </a:bodyPr>
          <a:lstStyle/>
          <a:p>
            <a:pPr algn="r">
              <a:lnSpc>
                <a:spcPct val="100000"/>
              </a:lnSpc>
            </a:pPr>
            <a:fld id="{818C54F4-A2BB-4B9E-BB79-B15A8E437CCC}" type="slidenum">
              <a:rPr lang="de-CH" sz="1200" b="0" strike="noStrike" spc="-1">
                <a:solidFill>
                  <a:srgbClr val="000000"/>
                </a:solidFill>
                <a:latin typeface="Arial"/>
                <a:ea typeface="ＭＳ Ｐゴシック"/>
              </a:rPr>
              <a:t>5</a:t>
            </a:fld>
            <a:endParaRPr lang="de-CH" sz="1200" b="0" strike="noStrike" spc="-1">
              <a:latin typeface="Times New Roman"/>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 name="PlaceHolder 1"/>
          <p:cNvSpPr>
            <a:spLocks noGrp="1" noRot="1" noChangeAspect="1"/>
          </p:cNvSpPr>
          <p:nvPr>
            <p:ph type="sldImg"/>
          </p:nvPr>
        </p:nvSpPr>
        <p:spPr>
          <a:xfrm>
            <a:off x="-220663" y="809625"/>
            <a:ext cx="7178676" cy="4038600"/>
          </a:xfrm>
          <a:prstGeom prst="rect">
            <a:avLst/>
          </a:prstGeom>
        </p:spPr>
      </p:sp>
      <p:sp>
        <p:nvSpPr>
          <p:cNvPr id="121" name="PlaceHolder 2"/>
          <p:cNvSpPr>
            <a:spLocks noGrp="1"/>
          </p:cNvSpPr>
          <p:nvPr>
            <p:ph type="body"/>
          </p:nvPr>
        </p:nvSpPr>
        <p:spPr>
          <a:xfrm>
            <a:off x="673345" y="5116518"/>
            <a:ext cx="5390681" cy="4850765"/>
          </a:xfrm>
          <a:prstGeom prst="rect">
            <a:avLst/>
          </a:prstGeom>
        </p:spPr>
        <p:txBody>
          <a:bodyPr lIns="91800" rIns="91800">
            <a:noAutofit/>
          </a:bodyPr>
          <a:lstStyle/>
          <a:p>
            <a:pPr>
              <a:lnSpc>
                <a:spcPct val="100000"/>
              </a:lnSpc>
            </a:pPr>
            <a:r>
              <a:rPr lang="de-DE" sz="2000" b="0" strike="noStrike" spc="-1" dirty="0">
                <a:latin typeface="Arial"/>
              </a:rPr>
              <a:t>Auch das Znüni, im Garten spielen oder die gemeinsame Gartenpause gehören zu einem Kindergarten-Tag. Zudem erledigen einige Kinder ein Ämtli und lernen so, Verantwortung zu übernehmen.</a:t>
            </a:r>
            <a:endParaRPr lang="de-CH" sz="2000" b="0" strike="noStrike" spc="-1" dirty="0">
              <a:latin typeface="Arial"/>
            </a:endParaRPr>
          </a:p>
          <a:p>
            <a:pPr>
              <a:lnSpc>
                <a:spcPct val="100000"/>
              </a:lnSpc>
            </a:pPr>
            <a:endParaRPr lang="de-CH" sz="2000" b="0" strike="noStrike" spc="-1" dirty="0">
              <a:latin typeface="Arial"/>
            </a:endParaRPr>
          </a:p>
          <a:p>
            <a:pPr>
              <a:lnSpc>
                <a:spcPct val="100000"/>
              </a:lnSpc>
            </a:pPr>
            <a:endParaRPr lang="de-CH" sz="2000" b="0" strike="noStrike" spc="-1" dirty="0">
              <a:latin typeface="Arial"/>
            </a:endParaRPr>
          </a:p>
        </p:txBody>
      </p:sp>
      <p:sp>
        <p:nvSpPr>
          <p:cNvPr id="122" name="TextShape 3"/>
          <p:cNvSpPr txBox="1"/>
          <p:nvPr/>
        </p:nvSpPr>
        <p:spPr>
          <a:xfrm>
            <a:off x="3815976" y="10234989"/>
            <a:ext cx="2919967" cy="538930"/>
          </a:xfrm>
          <a:prstGeom prst="rect">
            <a:avLst/>
          </a:prstGeom>
          <a:noFill/>
          <a:ln w="9360">
            <a:noFill/>
          </a:ln>
        </p:spPr>
        <p:txBody>
          <a:bodyPr lIns="91800" rIns="91800" anchor="b">
            <a:noAutofit/>
          </a:bodyPr>
          <a:lstStyle/>
          <a:p>
            <a:pPr algn="r">
              <a:lnSpc>
                <a:spcPct val="100000"/>
              </a:lnSpc>
            </a:pPr>
            <a:fld id="{9F3D38A2-7637-4D49-B8DA-7973DC9DA7D3}" type="slidenum">
              <a:rPr lang="de-CH" sz="1200" b="0" strike="noStrike" spc="-1">
                <a:solidFill>
                  <a:srgbClr val="000000"/>
                </a:solidFill>
                <a:latin typeface="Arial"/>
                <a:ea typeface="ＭＳ Ｐゴシック"/>
              </a:rPr>
              <a:t>6</a:t>
            </a:fld>
            <a:endParaRPr lang="de-CH" sz="1200" b="0" strike="noStrike" spc="-1">
              <a:latin typeface="Times New Roman"/>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PlaceHolder 1"/>
          <p:cNvSpPr>
            <a:spLocks noGrp="1" noRot="1" noChangeAspect="1"/>
          </p:cNvSpPr>
          <p:nvPr>
            <p:ph type="sldImg"/>
          </p:nvPr>
        </p:nvSpPr>
        <p:spPr>
          <a:xfrm>
            <a:off x="-220663" y="809625"/>
            <a:ext cx="7178676" cy="4038600"/>
          </a:xfrm>
          <a:prstGeom prst="rect">
            <a:avLst/>
          </a:prstGeom>
        </p:spPr>
      </p:sp>
      <p:sp>
        <p:nvSpPr>
          <p:cNvPr id="124" name="PlaceHolder 2"/>
          <p:cNvSpPr>
            <a:spLocks noGrp="1"/>
          </p:cNvSpPr>
          <p:nvPr>
            <p:ph type="body"/>
          </p:nvPr>
        </p:nvSpPr>
        <p:spPr>
          <a:xfrm>
            <a:off x="673345" y="5116518"/>
            <a:ext cx="5390681" cy="4850765"/>
          </a:xfrm>
          <a:prstGeom prst="rect">
            <a:avLst/>
          </a:prstGeom>
        </p:spPr>
        <p:txBody>
          <a:bodyPr lIns="91800" rIns="91800">
            <a:noAutofit/>
          </a:bodyPr>
          <a:lstStyle/>
          <a:p>
            <a:pPr>
              <a:lnSpc>
                <a:spcPct val="100000"/>
              </a:lnSpc>
            </a:pPr>
            <a:endParaRPr lang="de-CH" sz="2000" b="0" strike="noStrike" spc="-1" dirty="0">
              <a:latin typeface="Arial"/>
            </a:endParaRPr>
          </a:p>
          <a:p>
            <a:pPr>
              <a:lnSpc>
                <a:spcPct val="100000"/>
              </a:lnSpc>
            </a:pPr>
            <a:r>
              <a:rPr lang="de-DE" sz="2000" b="0" strike="noStrike" spc="-1" dirty="0">
                <a:latin typeface="Arial"/>
              </a:rPr>
              <a:t>Nach dem gemeinsamen </a:t>
            </a:r>
            <a:r>
              <a:rPr lang="de-DE" sz="2000" b="0" strike="noStrike" spc="-1" dirty="0" err="1">
                <a:latin typeface="Arial"/>
              </a:rPr>
              <a:t>Draussen</a:t>
            </a:r>
            <a:r>
              <a:rPr lang="de-DE" sz="2000" b="0" strike="noStrike" spc="-1" dirty="0">
                <a:latin typeface="Arial"/>
              </a:rPr>
              <a:t> sein, tauchen die Kinder noch einmal in das freie Spiel ein und nach dem </a:t>
            </a:r>
            <a:r>
              <a:rPr lang="de-CH" sz="1200" kern="1200" dirty="0">
                <a:solidFill>
                  <a:schemeClr val="tx1"/>
                </a:solidFill>
                <a:effectLst/>
                <a:latin typeface="+mn-lt"/>
                <a:ea typeface="+mn-ea"/>
                <a:cs typeface="+mn-cs"/>
              </a:rPr>
              <a:t>Aufräumen der Spielangebote wird der Morgen meistens mit einem Schlusskreis beendet.</a:t>
            </a:r>
          </a:p>
          <a:p>
            <a:pPr>
              <a:lnSpc>
                <a:spcPct val="100000"/>
              </a:lnSpc>
            </a:pPr>
            <a:r>
              <a:rPr lang="de-DE" sz="1200" b="0" strike="noStrike" kern="1200" spc="-1" dirty="0">
                <a:solidFill>
                  <a:schemeClr val="tx1"/>
                </a:solidFill>
                <a:effectLst/>
                <a:latin typeface="+mn-lt"/>
                <a:ea typeface="+mn-ea"/>
                <a:cs typeface="+mn-cs"/>
              </a:rPr>
              <a:t>Kindergarten </a:t>
            </a:r>
            <a:r>
              <a:rPr lang="de-CH" sz="1200" b="0" strike="noStrike" kern="1200" spc="-1" dirty="0">
                <a:solidFill>
                  <a:schemeClr val="tx1"/>
                </a:solidFill>
                <a:effectLst/>
                <a:latin typeface="+mn-lt"/>
                <a:ea typeface="+mn-ea"/>
                <a:cs typeface="+mn-cs"/>
              </a:rPr>
              <a:t>findet aber nicht nur im Kindergartenraum statt. </a:t>
            </a:r>
          </a:p>
          <a:p>
            <a:pPr marL="0" marR="0" lvl="0" indent="0" algn="l" defTabSz="914400" rtl="0" eaLnBrk="1" fontAlgn="auto" latinLnBrk="0" hangingPunct="1">
              <a:lnSpc>
                <a:spcPct val="100000"/>
              </a:lnSpc>
              <a:spcBef>
                <a:spcPts val="0"/>
              </a:spcBef>
              <a:spcAft>
                <a:spcPts val="0"/>
              </a:spcAft>
              <a:buClrTx/>
              <a:buSzTx/>
              <a:buFontTx/>
              <a:buNone/>
              <a:tabLst/>
              <a:defRPr/>
            </a:pPr>
            <a:r>
              <a:rPr lang="de-CH" sz="1200" kern="1200" dirty="0">
                <a:solidFill>
                  <a:schemeClr val="tx1"/>
                </a:solidFill>
                <a:effectLst/>
                <a:latin typeface="+mn-lt"/>
                <a:ea typeface="+mn-ea"/>
                <a:cs typeface="+mn-cs"/>
              </a:rPr>
              <a:t>Mit den Kindern turnen wir regelmässig in der Turnhalle.</a:t>
            </a:r>
          </a:p>
          <a:p>
            <a:pPr marL="0" marR="0" lvl="0" indent="0" algn="l" defTabSz="914400" rtl="0" eaLnBrk="1" fontAlgn="auto" latinLnBrk="0" hangingPunct="1">
              <a:lnSpc>
                <a:spcPct val="100000"/>
              </a:lnSpc>
              <a:spcBef>
                <a:spcPts val="0"/>
              </a:spcBef>
              <a:spcAft>
                <a:spcPts val="0"/>
              </a:spcAft>
              <a:buClrTx/>
              <a:buSzTx/>
              <a:buFontTx/>
              <a:buNone/>
              <a:tabLst/>
              <a:defRPr/>
            </a:pPr>
            <a:r>
              <a:rPr lang="de-CH" sz="1200" kern="1200" dirty="0">
                <a:solidFill>
                  <a:schemeClr val="tx1"/>
                </a:solidFill>
                <a:effectLst/>
                <a:latin typeface="+mn-lt"/>
                <a:ea typeface="+mn-ea"/>
                <a:cs typeface="+mn-cs"/>
              </a:rPr>
              <a:t>Ab und zu gehen wir in den Wald und erleben dort die Jahreszeiten hautnah.</a:t>
            </a:r>
          </a:p>
          <a:p>
            <a:pPr marL="0" marR="0" lvl="0" indent="0" algn="l" defTabSz="914400" rtl="0" eaLnBrk="1" fontAlgn="auto" latinLnBrk="0" hangingPunct="1">
              <a:lnSpc>
                <a:spcPct val="100000"/>
              </a:lnSpc>
              <a:spcBef>
                <a:spcPts val="0"/>
              </a:spcBef>
              <a:spcAft>
                <a:spcPts val="0"/>
              </a:spcAft>
              <a:buClrTx/>
              <a:buSzTx/>
              <a:buFontTx/>
              <a:buNone/>
              <a:tabLst/>
              <a:defRPr/>
            </a:pPr>
            <a:r>
              <a:rPr lang="de-DE" sz="1200" kern="1200" dirty="0">
                <a:solidFill>
                  <a:schemeClr val="tx1"/>
                </a:solidFill>
                <a:effectLst/>
                <a:latin typeface="+mn-lt"/>
                <a:ea typeface="+mn-ea"/>
                <a:cs typeface="+mn-cs"/>
              </a:rPr>
              <a:t>W</a:t>
            </a:r>
            <a:r>
              <a:rPr lang="de-CH" sz="1200" kern="1200" dirty="0" err="1">
                <a:solidFill>
                  <a:schemeClr val="tx1"/>
                </a:solidFill>
                <a:effectLst/>
                <a:latin typeface="+mn-lt"/>
                <a:ea typeface="+mn-ea"/>
                <a:cs typeface="+mn-cs"/>
              </a:rPr>
              <a:t>ir</a:t>
            </a:r>
            <a:r>
              <a:rPr lang="de-CH" sz="1200" kern="1200" dirty="0">
                <a:solidFill>
                  <a:schemeClr val="tx1"/>
                </a:solidFill>
                <a:effectLst/>
                <a:latin typeface="+mn-lt"/>
                <a:ea typeface="+mn-ea"/>
                <a:cs typeface="+mn-cs"/>
              </a:rPr>
              <a:t> werden von Polizisten besucht und lernen, uns im Strassenverkehr richtig zu verhalten.</a:t>
            </a:r>
          </a:p>
          <a:p>
            <a:pPr marL="0" marR="0" lvl="0" indent="0" algn="l" defTabSz="914400" rtl="0" eaLnBrk="1" fontAlgn="auto" latinLnBrk="0" hangingPunct="1">
              <a:lnSpc>
                <a:spcPct val="100000"/>
              </a:lnSpc>
              <a:spcBef>
                <a:spcPts val="0"/>
              </a:spcBef>
              <a:spcAft>
                <a:spcPts val="0"/>
              </a:spcAft>
              <a:buClrTx/>
              <a:buSzTx/>
              <a:buFontTx/>
              <a:buNone/>
              <a:tabLst/>
              <a:defRPr/>
            </a:pPr>
            <a:r>
              <a:rPr lang="de-DE" sz="1200" kern="1200" dirty="0">
                <a:solidFill>
                  <a:schemeClr val="tx1"/>
                </a:solidFill>
                <a:effectLst/>
                <a:latin typeface="+mn-lt"/>
                <a:ea typeface="+mn-ea"/>
                <a:cs typeface="+mn-cs"/>
              </a:rPr>
              <a:t>M</a:t>
            </a:r>
            <a:r>
              <a:rPr lang="de-CH" sz="1200" kern="1200" dirty="0" err="1">
                <a:solidFill>
                  <a:schemeClr val="tx1"/>
                </a:solidFill>
                <a:effectLst/>
                <a:latin typeface="+mn-lt"/>
                <a:ea typeface="+mn-ea"/>
                <a:cs typeface="+mn-cs"/>
              </a:rPr>
              <a:t>anchmal</a:t>
            </a:r>
            <a:r>
              <a:rPr lang="de-CH" sz="1200" kern="1200" dirty="0">
                <a:solidFill>
                  <a:schemeClr val="tx1"/>
                </a:solidFill>
                <a:effectLst/>
                <a:latin typeface="+mn-lt"/>
                <a:ea typeface="+mn-ea"/>
                <a:cs typeface="+mn-cs"/>
              </a:rPr>
              <a:t> machen wir auch Ausflüge ins Museum oder gehen auf die Kindergartenreise.</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CH" sz="1200" kern="1200" dirty="0">
              <a:solidFill>
                <a:schemeClr val="tx1"/>
              </a:solidFill>
              <a:effectLst/>
              <a:latin typeface="+mn-lt"/>
              <a:ea typeface="+mn-ea"/>
              <a:cs typeface="+mn-cs"/>
            </a:endParaRPr>
          </a:p>
          <a:p>
            <a:pPr>
              <a:lnSpc>
                <a:spcPct val="100000"/>
              </a:lnSpc>
            </a:pPr>
            <a:endParaRPr lang="de-CH" sz="2000" b="0" strike="noStrike" spc="-1" dirty="0">
              <a:latin typeface="Arial"/>
            </a:endParaRPr>
          </a:p>
        </p:txBody>
      </p:sp>
      <p:sp>
        <p:nvSpPr>
          <p:cNvPr id="125" name="TextShape 3"/>
          <p:cNvSpPr txBox="1"/>
          <p:nvPr/>
        </p:nvSpPr>
        <p:spPr>
          <a:xfrm>
            <a:off x="3815976" y="10234989"/>
            <a:ext cx="2919967" cy="538930"/>
          </a:xfrm>
          <a:prstGeom prst="rect">
            <a:avLst/>
          </a:prstGeom>
          <a:noFill/>
          <a:ln w="9360">
            <a:noFill/>
          </a:ln>
        </p:spPr>
        <p:txBody>
          <a:bodyPr lIns="91800" rIns="91800" anchor="b">
            <a:noAutofit/>
          </a:bodyPr>
          <a:lstStyle/>
          <a:p>
            <a:pPr algn="r">
              <a:lnSpc>
                <a:spcPct val="100000"/>
              </a:lnSpc>
            </a:pPr>
            <a:fld id="{962D8A6D-B672-4BC9-B136-D9CFEB631992}" type="slidenum">
              <a:rPr lang="de-CH" sz="1200" b="0" strike="noStrike" spc="-1">
                <a:solidFill>
                  <a:srgbClr val="000000"/>
                </a:solidFill>
                <a:latin typeface="Arial"/>
                <a:ea typeface="ＭＳ Ｐゴシック"/>
              </a:rPr>
              <a:t>7</a:t>
            </a:fld>
            <a:endParaRPr lang="de-CH" sz="1200" b="0" strike="noStrike" spc="-1">
              <a:latin typeface="Times New Roman"/>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 name="PlaceHolder 1"/>
          <p:cNvSpPr>
            <a:spLocks noGrp="1" noRot="1" noChangeAspect="1"/>
          </p:cNvSpPr>
          <p:nvPr>
            <p:ph type="sldImg"/>
          </p:nvPr>
        </p:nvSpPr>
        <p:spPr>
          <a:xfrm>
            <a:off x="-220663" y="809625"/>
            <a:ext cx="7178676" cy="4038600"/>
          </a:xfrm>
          <a:prstGeom prst="rect">
            <a:avLst/>
          </a:prstGeom>
        </p:spPr>
      </p:sp>
      <p:sp>
        <p:nvSpPr>
          <p:cNvPr id="127" name="PlaceHolder 2"/>
          <p:cNvSpPr>
            <a:spLocks noGrp="1"/>
          </p:cNvSpPr>
          <p:nvPr>
            <p:ph type="body"/>
          </p:nvPr>
        </p:nvSpPr>
        <p:spPr>
          <a:xfrm>
            <a:off x="673345" y="5116518"/>
            <a:ext cx="5390681" cy="4850765"/>
          </a:xfrm>
          <a:prstGeom prst="rect">
            <a:avLst/>
          </a:prstGeom>
        </p:spPr>
        <p:txBody>
          <a:bodyPr lIns="91800" rIns="91800">
            <a:noAutofit/>
          </a:bodyPr>
          <a:lstStyle/>
          <a:p>
            <a:pPr marL="216000" indent="-216000">
              <a:lnSpc>
                <a:spcPct val="100000"/>
              </a:lnSpc>
            </a:pPr>
            <a:r>
              <a:rPr lang="de-CH" sz="1200" kern="1200" dirty="0">
                <a:solidFill>
                  <a:schemeClr val="tx1"/>
                </a:solidFill>
                <a:effectLst/>
                <a:latin typeface="+mn-lt"/>
                <a:ea typeface="+mn-ea"/>
                <a:cs typeface="+mn-cs"/>
              </a:rPr>
              <a:t>Im Kindergarten lernen und entdecken die Kinder jeden Tag wieder Neues. </a:t>
            </a:r>
          </a:p>
          <a:p>
            <a:pPr marL="216000" indent="-216000">
              <a:lnSpc>
                <a:spcPct val="100000"/>
              </a:lnSpc>
            </a:pPr>
            <a:r>
              <a:rPr lang="de-DE" sz="1200" b="0" strike="noStrike" kern="1200" spc="-1" dirty="0">
                <a:solidFill>
                  <a:schemeClr val="tx1"/>
                </a:solidFill>
                <a:effectLst/>
                <a:latin typeface="+mn-lt"/>
                <a:ea typeface="+mn-ea"/>
                <a:cs typeface="+mn-cs"/>
              </a:rPr>
              <a:t>U</a:t>
            </a:r>
            <a:r>
              <a:rPr lang="de-CH" sz="1200" b="0" strike="noStrike" kern="1200" spc="-1" dirty="0">
                <a:solidFill>
                  <a:schemeClr val="tx1"/>
                </a:solidFill>
                <a:effectLst/>
                <a:latin typeface="+mn-lt"/>
                <a:ea typeface="+mn-ea"/>
                <a:cs typeface="+mn-cs"/>
              </a:rPr>
              <a:t>m den Kindern einen möglichst behutsamen Kindergarteneinstieg zu ermöglichen, empfehlen wir Kindergartenlehrpersonen im ersten Kindergartenjahr das reduzierte Pensum. Dabei ist uns das Wohle Ihres Kindes am wichtigsten. Das reduzierte Pensum ermöglicht den Kindern einen sanfteren Kindergarteneinstieg. </a:t>
            </a:r>
          </a:p>
          <a:p>
            <a:pPr marL="216000" indent="-216000">
              <a:lnSpc>
                <a:spcPct val="100000"/>
              </a:lnSpc>
            </a:pPr>
            <a:r>
              <a:rPr lang="de-DE" sz="1200" b="0" strike="noStrike" kern="1200" spc="-1" dirty="0">
                <a:solidFill>
                  <a:schemeClr val="tx1"/>
                </a:solidFill>
                <a:effectLst/>
                <a:latin typeface="+mn-lt"/>
                <a:ea typeface="+mn-ea"/>
                <a:cs typeface="+mn-cs"/>
              </a:rPr>
              <a:t>D</a:t>
            </a:r>
            <a:r>
              <a:rPr lang="de-CH" sz="1200" b="0" strike="noStrike" kern="1200" spc="-1" dirty="0" err="1">
                <a:solidFill>
                  <a:schemeClr val="tx1"/>
                </a:solidFill>
                <a:effectLst/>
                <a:latin typeface="+mn-lt"/>
                <a:ea typeface="+mn-ea"/>
                <a:cs typeface="+mn-cs"/>
              </a:rPr>
              <a:t>ie</a:t>
            </a:r>
            <a:r>
              <a:rPr lang="de-CH" sz="1200" b="0" strike="noStrike" kern="1200" spc="-1" dirty="0">
                <a:solidFill>
                  <a:schemeClr val="tx1"/>
                </a:solidFill>
                <a:effectLst/>
                <a:latin typeface="+mn-lt"/>
                <a:ea typeface="+mn-ea"/>
                <a:cs typeface="+mn-cs"/>
              </a:rPr>
              <a:t> Kinder verpassen während dieser Zeit nichts. Wir haben die Erfahrung gemacht, dass die Kinder dadurch weniger müde und emotional stabiler sind. Der Entwicklungsstand der Kinder in diesem Alter ist sehr unterschiedlich, so ist es möglich, dass einige Kinder bereits im ersten Kindergartenjahr das volle Pensum bewältigen können. Und für andere Kinder macht es Sinn, im ersten Kindergartenjahr, das reduzierte Pensum zu wählen. Sie, liebe Eltern, kennen Ihr Kind am besten und wissen, welches Pensum von der Entwicklung her, am sinnvollsten ist. </a:t>
            </a:r>
          </a:p>
          <a:p>
            <a:pPr marL="216000" indent="-216000">
              <a:lnSpc>
                <a:spcPct val="100000"/>
              </a:lnSpc>
            </a:pPr>
            <a:r>
              <a:rPr lang="de-DE" sz="1200" b="0" strike="noStrike" kern="1200" spc="-1" dirty="0">
                <a:solidFill>
                  <a:schemeClr val="tx1"/>
                </a:solidFill>
                <a:effectLst/>
                <a:latin typeface="+mn-lt"/>
                <a:ea typeface="+mn-ea"/>
                <a:cs typeface="+mn-cs"/>
              </a:rPr>
              <a:t>D</a:t>
            </a:r>
            <a:r>
              <a:rPr lang="de-CH" sz="1200" b="0" strike="noStrike" kern="1200" spc="-1" dirty="0" err="1">
                <a:solidFill>
                  <a:schemeClr val="tx1"/>
                </a:solidFill>
                <a:effectLst/>
                <a:latin typeface="+mn-lt"/>
                <a:ea typeface="+mn-ea"/>
                <a:cs typeface="+mn-cs"/>
              </a:rPr>
              <a:t>as</a:t>
            </a:r>
            <a:r>
              <a:rPr lang="de-CH" sz="1200" b="0" strike="noStrike" kern="1200" spc="-1" dirty="0">
                <a:solidFill>
                  <a:schemeClr val="tx1"/>
                </a:solidFill>
                <a:effectLst/>
                <a:latin typeface="+mn-lt"/>
                <a:ea typeface="+mn-ea"/>
                <a:cs typeface="+mn-cs"/>
              </a:rPr>
              <a:t> reduzierte Pensum kann in Absprache mit der Kindergartenlehrperson während dem Jahr aufgehoben werden. Dabei wird auf den Entwicklungsstand der Kinder Rücksicht genommen. </a:t>
            </a:r>
          </a:p>
          <a:p>
            <a:pPr marL="216000" indent="-216000">
              <a:lnSpc>
                <a:spcPct val="100000"/>
              </a:lnSpc>
            </a:pPr>
            <a:r>
              <a:rPr lang="de-DE" sz="1200" b="0" strike="noStrike" kern="1200" spc="-1" dirty="0">
                <a:solidFill>
                  <a:schemeClr val="tx1"/>
                </a:solidFill>
                <a:effectLst/>
                <a:latin typeface="+mn-lt"/>
                <a:ea typeface="+mn-ea"/>
                <a:cs typeface="+mn-cs"/>
              </a:rPr>
              <a:t>F</a:t>
            </a:r>
            <a:r>
              <a:rPr lang="de-CH" sz="1200" b="0" strike="noStrike" kern="1200" spc="-1" dirty="0" err="1">
                <a:solidFill>
                  <a:schemeClr val="tx1"/>
                </a:solidFill>
                <a:effectLst/>
                <a:latin typeface="+mn-lt"/>
                <a:ea typeface="+mn-ea"/>
                <a:cs typeface="+mn-cs"/>
              </a:rPr>
              <a:t>alls</a:t>
            </a:r>
            <a:r>
              <a:rPr lang="de-CH" sz="1200" b="0" strike="noStrike" kern="1200" spc="-1" dirty="0">
                <a:solidFill>
                  <a:schemeClr val="tx1"/>
                </a:solidFill>
                <a:effectLst/>
                <a:latin typeface="+mn-lt"/>
                <a:ea typeface="+mn-ea"/>
                <a:cs typeface="+mn-cs"/>
              </a:rPr>
              <a:t> Sie den Eindruck haben, dass Ihr Kind für den Kindergarteneintritt noch nicht bereit ist, können Sie Ihr Kind für ein Jahr zurückstellen und es erst ein Jahr später in den Kindergarten schicken. Es hat danach immer noch Anspruch auf zwei Jahre Kindergarten. </a:t>
            </a:r>
          </a:p>
          <a:p>
            <a:pPr marL="216000" marR="0" lvl="0" indent="-216000" algn="l" defTabSz="914400" rtl="0" eaLnBrk="1" fontAlgn="auto" latinLnBrk="0" hangingPunct="1">
              <a:lnSpc>
                <a:spcPct val="100000"/>
              </a:lnSpc>
              <a:spcBef>
                <a:spcPts val="0"/>
              </a:spcBef>
              <a:spcAft>
                <a:spcPts val="0"/>
              </a:spcAft>
              <a:buClrTx/>
              <a:buSzTx/>
              <a:buFontTx/>
              <a:buNone/>
              <a:tabLst/>
              <a:defRPr/>
            </a:pPr>
            <a:r>
              <a:rPr lang="de-CH" sz="1200" kern="1200" dirty="0">
                <a:solidFill>
                  <a:schemeClr val="tx1"/>
                </a:solidFill>
                <a:effectLst/>
                <a:latin typeface="+mn-lt"/>
                <a:ea typeface="+mn-ea"/>
                <a:cs typeface="+mn-cs"/>
              </a:rPr>
              <a:t>Wir freuen uns sehr auf Ihre Kinder und wünschen ihnen eine wunderbare, erfüllte, lehrreiche und glückliche Kindergartenzeit.</a:t>
            </a:r>
          </a:p>
          <a:p>
            <a:pPr marL="216000" indent="-216000">
              <a:lnSpc>
                <a:spcPct val="100000"/>
              </a:lnSpc>
            </a:pPr>
            <a:endParaRPr lang="de-CH" sz="2000" b="0" strike="noStrike" spc="-1" dirty="0">
              <a:latin typeface="Arial"/>
            </a:endParaRPr>
          </a:p>
          <a:p>
            <a:pPr marL="216000" indent="-216000">
              <a:lnSpc>
                <a:spcPct val="100000"/>
              </a:lnSpc>
            </a:pPr>
            <a:endParaRPr lang="de-CH" sz="2000" b="0" strike="noStrike" spc="-1" dirty="0">
              <a:latin typeface="Arial"/>
            </a:endParaRPr>
          </a:p>
        </p:txBody>
      </p:sp>
      <p:sp>
        <p:nvSpPr>
          <p:cNvPr id="128" name="TextShape 3"/>
          <p:cNvSpPr txBox="1"/>
          <p:nvPr/>
        </p:nvSpPr>
        <p:spPr>
          <a:xfrm>
            <a:off x="3815976" y="10234989"/>
            <a:ext cx="2919967" cy="538930"/>
          </a:xfrm>
          <a:prstGeom prst="rect">
            <a:avLst/>
          </a:prstGeom>
          <a:noFill/>
          <a:ln w="9360">
            <a:noFill/>
          </a:ln>
        </p:spPr>
        <p:txBody>
          <a:bodyPr lIns="91800" rIns="91800" anchor="b">
            <a:noAutofit/>
          </a:bodyPr>
          <a:lstStyle/>
          <a:p>
            <a:pPr algn="r">
              <a:lnSpc>
                <a:spcPct val="100000"/>
              </a:lnSpc>
            </a:pPr>
            <a:fld id="{238867D0-8618-4003-8DE7-1E0D74259EB6}" type="slidenum">
              <a:rPr lang="de-CH" sz="1200" b="0" strike="noStrike" spc="-1">
                <a:solidFill>
                  <a:srgbClr val="000000"/>
                </a:solidFill>
                <a:latin typeface="Arial"/>
                <a:ea typeface="ＭＳ Ｐゴシック"/>
              </a:rPr>
              <a:t>8</a:t>
            </a:fld>
            <a:endParaRPr lang="de-CH" sz="1200" b="0" strike="noStrike" spc="-1">
              <a:latin typeface="Times New Roman"/>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6.emf"/><Relationship Id="rId1" Type="http://schemas.openxmlformats.org/officeDocument/2006/relationships/slideMaster" Target="../slideMasters/slideMaster1.xml"/><Relationship Id="rId6" Type="http://schemas.openxmlformats.org/officeDocument/2006/relationships/image" Target="../media/image4.emf"/><Relationship Id="rId5" Type="http://schemas.openxmlformats.org/officeDocument/2006/relationships/image" Target="../media/image3.emf"/><Relationship Id="rId4" Type="http://schemas.openxmlformats.org/officeDocument/2006/relationships/image" Target="../media/image2.emf"/></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www.google.com/url?sa=i&amp;source=images&amp;cd=&amp;ved=2ahUKEwiuzM_e7p_jAhUMEVAKHQVmBWkQjRx6BAgBEAU&amp;url=http%3A%2F%2Fwww.christophzimmerli.ch%2Fkanton-bern-logo%2F&amp;psig=AOvVaw0XnyTVIrXoNZkKLvluu8Ia&amp;ust=1562487789051133" TargetMode="Externa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00_Welcome_Folie">
    <p:bg>
      <p:bgPr>
        <a:solidFill>
          <a:schemeClr val="bg1"/>
        </a:solidFill>
        <a:effectLst/>
      </p:bgPr>
    </p:bg>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35479B1E-5C5A-DA42-A265-FC54B07F70C3}"/>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582146" y="2780929"/>
            <a:ext cx="5027708" cy="955807"/>
          </a:xfrm>
          <a:prstGeom prst="rect">
            <a:avLst/>
          </a:prstGeom>
        </p:spPr>
      </p:pic>
    </p:spTree>
    <p:extLst>
      <p:ext uri="{BB962C8B-B14F-4D97-AF65-F5344CB8AC3E}">
        <p14:creationId xmlns:p14="http://schemas.microsoft.com/office/powerpoint/2010/main" val="48004649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2_Welcome_Folie_Grafik_SW">
    <p:bg>
      <p:bgPr>
        <a:solidFill>
          <a:schemeClr val="bg1"/>
        </a:solidFill>
        <a:effectLst/>
      </p:bgPr>
    </p:bg>
    <p:spTree>
      <p:nvGrpSpPr>
        <p:cNvPr id="1" name=""/>
        <p:cNvGrpSpPr/>
        <p:nvPr/>
      </p:nvGrpSpPr>
      <p:grpSpPr>
        <a:xfrm>
          <a:off x="0" y="0"/>
          <a:ext cx="0" cy="0"/>
          <a:chOff x="0" y="0"/>
          <a:chExt cx="0" cy="0"/>
        </a:xfrm>
      </p:grpSpPr>
      <p:pic>
        <p:nvPicPr>
          <p:cNvPr id="4" name="Grafik 3">
            <a:extLst>
              <a:ext uri="{FF2B5EF4-FFF2-40B4-BE49-F238E27FC236}">
                <a16:creationId xmlns:a16="http://schemas.microsoft.com/office/drawing/2014/main" id="{1C0BE8D5-759E-F44B-977F-05C683003233}"/>
              </a:ext>
            </a:extLst>
          </p:cNvPr>
          <p:cNvPicPr>
            <a:picLocks noChangeAspect="1"/>
          </p:cNvPicPr>
          <p:nvPr userDrawn="1"/>
        </p:nvPicPr>
        <p:blipFill>
          <a:blip r:embed="rId2"/>
          <a:stretch>
            <a:fillRect/>
          </a:stretch>
        </p:blipFill>
        <p:spPr>
          <a:xfrm>
            <a:off x="1065139" y="5714018"/>
            <a:ext cx="2223280" cy="379279"/>
          </a:xfrm>
          <a:prstGeom prst="rect">
            <a:avLst/>
          </a:prstGeom>
        </p:spPr>
      </p:pic>
      <p:pic>
        <p:nvPicPr>
          <p:cNvPr id="12" name="Grafik 11">
            <a:extLst>
              <a:ext uri="{FF2B5EF4-FFF2-40B4-BE49-F238E27FC236}">
                <a16:creationId xmlns:a16="http://schemas.microsoft.com/office/drawing/2014/main" id="{C9F9FEE0-7138-CE41-B1EE-0443325A31E1}"/>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2566990" y="5111424"/>
            <a:ext cx="336189" cy="336277"/>
          </a:xfrm>
          <a:prstGeom prst="rect">
            <a:avLst/>
          </a:prstGeom>
        </p:spPr>
      </p:pic>
      <p:pic>
        <p:nvPicPr>
          <p:cNvPr id="13" name="Grafik 12">
            <a:extLst>
              <a:ext uri="{FF2B5EF4-FFF2-40B4-BE49-F238E27FC236}">
                <a16:creationId xmlns:a16="http://schemas.microsoft.com/office/drawing/2014/main" id="{BC86EDB9-1DF2-8948-BAA6-C830FEEB1C4D}"/>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2071976" y="5111425"/>
            <a:ext cx="336189" cy="336277"/>
          </a:xfrm>
          <a:prstGeom prst="rect">
            <a:avLst/>
          </a:prstGeom>
        </p:spPr>
      </p:pic>
      <p:pic>
        <p:nvPicPr>
          <p:cNvPr id="14" name="Grafik 13">
            <a:extLst>
              <a:ext uri="{FF2B5EF4-FFF2-40B4-BE49-F238E27FC236}">
                <a16:creationId xmlns:a16="http://schemas.microsoft.com/office/drawing/2014/main" id="{ED4D5592-CD30-BF48-A03C-A330389477F3}"/>
              </a:ext>
            </a:extLst>
          </p:cNvPr>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1081948" y="5111426"/>
            <a:ext cx="336189" cy="336277"/>
          </a:xfrm>
          <a:prstGeom prst="rect">
            <a:avLst/>
          </a:prstGeom>
        </p:spPr>
      </p:pic>
      <p:pic>
        <p:nvPicPr>
          <p:cNvPr id="15" name="Grafik 14">
            <a:extLst>
              <a:ext uri="{FF2B5EF4-FFF2-40B4-BE49-F238E27FC236}">
                <a16:creationId xmlns:a16="http://schemas.microsoft.com/office/drawing/2014/main" id="{80CBF5F1-7473-D745-ADCA-FD2B47428A26}"/>
              </a:ext>
            </a:extLst>
          </p:cNvPr>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1576962" y="5111425"/>
            <a:ext cx="336189" cy="336277"/>
          </a:xfrm>
          <a:prstGeom prst="rect">
            <a:avLst/>
          </a:prstGeom>
        </p:spPr>
      </p:pic>
    </p:spTree>
    <p:extLst>
      <p:ext uri="{BB962C8B-B14F-4D97-AF65-F5344CB8AC3E}">
        <p14:creationId xmlns:p14="http://schemas.microsoft.com/office/powerpoint/2010/main" val="273502047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Welcome_Folie_Neutral/Weiss">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2631662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itle" preserve="1">
  <p:cSld name="01_Titelfolie_neutral_Stadt-Bern-Logo">
    <p:bg>
      <p:bgRef idx="1001">
        <a:schemeClr val="bg1"/>
      </p:bgRef>
    </p:bg>
    <p:spTree>
      <p:nvGrpSpPr>
        <p:cNvPr id="1" name=""/>
        <p:cNvGrpSpPr/>
        <p:nvPr/>
      </p:nvGrpSpPr>
      <p:grpSpPr>
        <a:xfrm>
          <a:off x="0" y="0"/>
          <a:ext cx="0" cy="0"/>
          <a:chOff x="0" y="0"/>
          <a:chExt cx="0" cy="0"/>
        </a:xfrm>
      </p:grpSpPr>
      <p:sp>
        <p:nvSpPr>
          <p:cNvPr id="2" name="Titel 1"/>
          <p:cNvSpPr>
            <a:spLocks noGrp="1"/>
          </p:cNvSpPr>
          <p:nvPr>
            <p:ph type="ctrTitle" hasCustomPrompt="1"/>
          </p:nvPr>
        </p:nvSpPr>
        <p:spPr bwMode="gray">
          <a:xfrm>
            <a:off x="1976947" y="2636912"/>
            <a:ext cx="8242769" cy="745990"/>
          </a:xfrm>
          <a:prstGeom prst="rect">
            <a:avLst/>
          </a:prstGeom>
        </p:spPr>
        <p:txBody>
          <a:bodyPr bIns="126000" anchor="b"/>
          <a:lstStyle>
            <a:lvl1pPr marL="0" indent="0">
              <a:lnSpc>
                <a:spcPct val="90000"/>
              </a:lnSpc>
              <a:defRPr sz="3199" b="1" i="0" baseline="0">
                <a:solidFill>
                  <a:schemeClr val="tx1"/>
                </a:solidFill>
                <a:latin typeface="Frutiger LT Com 65" panose="020B0503030504020204" pitchFamily="34" charset="77"/>
                <a:ea typeface="Frutiger LT Com 65" panose="020B0503030504020204" pitchFamily="34" charset="77"/>
                <a:cs typeface="Frutiger LT Com 65" panose="020B0503030504020204" pitchFamily="34" charset="77"/>
              </a:defRPr>
            </a:lvl1pPr>
          </a:lstStyle>
          <a:p>
            <a:r>
              <a:rPr lang="de-DE" dirty="0"/>
              <a:t>Titelzeile mit 32 Pt. In </a:t>
            </a:r>
            <a:r>
              <a:rPr lang="de-DE" dirty="0" err="1"/>
              <a:t>Frutiger</a:t>
            </a:r>
            <a:r>
              <a:rPr lang="de-DE" dirty="0"/>
              <a:t> LT </a:t>
            </a:r>
            <a:r>
              <a:rPr lang="de-DE" dirty="0" err="1"/>
              <a:t>Com</a:t>
            </a:r>
            <a:endParaRPr lang="de-DE" dirty="0"/>
          </a:p>
        </p:txBody>
      </p:sp>
      <p:sp>
        <p:nvSpPr>
          <p:cNvPr id="3" name="Untertitel 2"/>
          <p:cNvSpPr>
            <a:spLocks noGrp="1"/>
          </p:cNvSpPr>
          <p:nvPr>
            <p:ph type="subTitle" idx="1" hasCustomPrompt="1"/>
          </p:nvPr>
        </p:nvSpPr>
        <p:spPr bwMode="gray">
          <a:xfrm>
            <a:off x="1992612" y="3573017"/>
            <a:ext cx="6375593" cy="1223689"/>
          </a:xfrm>
          <a:prstGeom prst="rect">
            <a:avLst/>
          </a:prstGeom>
        </p:spPr>
        <p:txBody>
          <a:bodyPr/>
          <a:lstStyle>
            <a:lvl1pPr marL="0" indent="0" algn="l">
              <a:spcBef>
                <a:spcPts val="288"/>
              </a:spcBef>
              <a:buNone/>
              <a:defRPr sz="1400" b="0" i="0" baseline="0">
                <a:solidFill>
                  <a:schemeClr val="tx1"/>
                </a:solidFill>
                <a:latin typeface="Frutiger LT Com 45 Light" panose="020B0303030504020204" pitchFamily="34" charset="77"/>
                <a:ea typeface="Frutiger LT Com 45 Light" panose="020B0303030504020204" pitchFamily="34" charset="77"/>
                <a:cs typeface="Frutiger LT Com 45 Light" panose="020B0303030504020204" pitchFamily="34" charset="77"/>
              </a:defRPr>
            </a:lvl1pPr>
            <a:lvl2pPr marL="3174" indent="0" algn="l">
              <a:buNone/>
              <a:defRPr sz="1200">
                <a:solidFill>
                  <a:schemeClr val="tx1"/>
                </a:solidFill>
              </a:defRPr>
            </a:lvl2pPr>
            <a:lvl3pPr marL="3174" indent="0" algn="l">
              <a:buNone/>
              <a:defRPr sz="1200">
                <a:solidFill>
                  <a:schemeClr val="tx1"/>
                </a:solidFill>
              </a:defRPr>
            </a:lvl3pPr>
            <a:lvl4pPr marL="3174" indent="0" algn="l">
              <a:buNone/>
              <a:defRPr sz="1200">
                <a:solidFill>
                  <a:schemeClr val="tx1"/>
                </a:solidFill>
              </a:defRPr>
            </a:lvl4pPr>
            <a:lvl5pPr marL="3174" indent="0" algn="l">
              <a:buNone/>
              <a:defRPr sz="1200">
                <a:solidFill>
                  <a:schemeClr val="tx1"/>
                </a:solidFill>
              </a:defRPr>
            </a:lvl5pPr>
            <a:lvl6pPr marL="3174" indent="0" algn="l">
              <a:buNone/>
              <a:defRPr sz="1200">
                <a:solidFill>
                  <a:schemeClr val="tx1"/>
                </a:solidFill>
              </a:defRPr>
            </a:lvl6pPr>
            <a:lvl7pPr marL="3174" indent="0" algn="l">
              <a:buNone/>
              <a:defRPr sz="1200">
                <a:solidFill>
                  <a:schemeClr val="tx1"/>
                </a:solidFill>
              </a:defRPr>
            </a:lvl7pPr>
            <a:lvl8pPr marL="3174" indent="0" algn="l">
              <a:buNone/>
              <a:defRPr sz="1200">
                <a:solidFill>
                  <a:schemeClr val="tx1"/>
                </a:solidFill>
              </a:defRPr>
            </a:lvl8pPr>
            <a:lvl9pPr marL="3174" indent="0" algn="l">
              <a:buNone/>
              <a:defRPr sz="1200">
                <a:solidFill>
                  <a:schemeClr val="tx1"/>
                </a:solidFill>
              </a:defRPr>
            </a:lvl9pPr>
          </a:lstStyle>
          <a:p>
            <a:pPr lvl="0"/>
            <a:r>
              <a:rPr lang="de-DE" dirty="0"/>
              <a:t>Untertitel</a:t>
            </a:r>
          </a:p>
          <a:p>
            <a:pPr lvl="0"/>
            <a:endParaRPr lang="de-DE" dirty="0"/>
          </a:p>
          <a:p>
            <a:pPr lvl="0"/>
            <a:r>
              <a:rPr lang="de-DE" dirty="0"/>
              <a:t>Name, </a:t>
            </a:r>
          </a:p>
          <a:p>
            <a:pPr lvl="0"/>
            <a:r>
              <a:rPr lang="de-DE" dirty="0"/>
              <a:t>Rolle, </a:t>
            </a:r>
          </a:p>
          <a:p>
            <a:pPr lvl="0"/>
            <a:r>
              <a:rPr lang="de-DE" dirty="0"/>
              <a:t>Ort, Datum</a:t>
            </a:r>
          </a:p>
        </p:txBody>
      </p:sp>
      <p:pic>
        <p:nvPicPr>
          <p:cNvPr id="7" name="Picture 2" descr="Bildergebnis für kanton bern logo">
            <a:hlinkClick r:id="rId2"/>
            <a:extLst>
              <a:ext uri="{FF2B5EF4-FFF2-40B4-BE49-F238E27FC236}">
                <a16:creationId xmlns:a16="http://schemas.microsoft.com/office/drawing/2014/main" id="{385915AB-9A7B-0B48-B881-343570E885BA}"/>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992612" y="1412776"/>
            <a:ext cx="729648" cy="9273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348228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01_Titelfolie_Neutral_MW-Logo">
    <p:bg>
      <p:bgRef idx="1001">
        <a:schemeClr val="bg1"/>
      </p:bgRef>
    </p:bg>
    <p:spTree>
      <p:nvGrpSpPr>
        <p:cNvPr id="1" name=""/>
        <p:cNvGrpSpPr/>
        <p:nvPr/>
      </p:nvGrpSpPr>
      <p:grpSpPr>
        <a:xfrm>
          <a:off x="0" y="0"/>
          <a:ext cx="0" cy="0"/>
          <a:chOff x="0" y="0"/>
          <a:chExt cx="0" cy="0"/>
        </a:xfrm>
      </p:grpSpPr>
      <p:sp>
        <p:nvSpPr>
          <p:cNvPr id="8" name="Titel 1">
            <a:extLst>
              <a:ext uri="{FF2B5EF4-FFF2-40B4-BE49-F238E27FC236}">
                <a16:creationId xmlns:a16="http://schemas.microsoft.com/office/drawing/2014/main" id="{B77F08EA-0DCF-A449-BF11-1D7B4347C251}"/>
              </a:ext>
            </a:extLst>
          </p:cNvPr>
          <p:cNvSpPr>
            <a:spLocks noGrp="1"/>
          </p:cNvSpPr>
          <p:nvPr>
            <p:ph type="ctrTitle" hasCustomPrompt="1"/>
          </p:nvPr>
        </p:nvSpPr>
        <p:spPr bwMode="gray">
          <a:xfrm>
            <a:off x="1976947" y="2636912"/>
            <a:ext cx="8242769" cy="745990"/>
          </a:xfrm>
          <a:prstGeom prst="rect">
            <a:avLst/>
          </a:prstGeom>
        </p:spPr>
        <p:txBody>
          <a:bodyPr bIns="126000" anchor="b"/>
          <a:lstStyle>
            <a:lvl1pPr marL="0" indent="0">
              <a:lnSpc>
                <a:spcPct val="90000"/>
              </a:lnSpc>
              <a:defRPr sz="3199" b="1" i="0" baseline="0">
                <a:solidFill>
                  <a:schemeClr val="tx1"/>
                </a:solidFill>
                <a:latin typeface="Frutiger LT Com 65" panose="020B0503030504020204" pitchFamily="34" charset="77"/>
                <a:ea typeface="Frutiger LT Com 65" panose="020B0503030504020204" pitchFamily="34" charset="77"/>
                <a:cs typeface="Frutiger LT Com 65" panose="020B0503030504020204" pitchFamily="34" charset="77"/>
              </a:defRPr>
            </a:lvl1pPr>
          </a:lstStyle>
          <a:p>
            <a:r>
              <a:rPr lang="de-DE" dirty="0"/>
              <a:t>Titelzeile mit 32 Pt. In </a:t>
            </a:r>
            <a:r>
              <a:rPr lang="de-DE" dirty="0" err="1"/>
              <a:t>Frutiger</a:t>
            </a:r>
            <a:r>
              <a:rPr lang="de-DE" dirty="0"/>
              <a:t> LT </a:t>
            </a:r>
            <a:r>
              <a:rPr lang="de-DE" dirty="0" err="1"/>
              <a:t>Com</a:t>
            </a:r>
            <a:endParaRPr lang="de-DE" dirty="0"/>
          </a:p>
        </p:txBody>
      </p:sp>
      <p:sp>
        <p:nvSpPr>
          <p:cNvPr id="11" name="Untertitel 2">
            <a:extLst>
              <a:ext uri="{FF2B5EF4-FFF2-40B4-BE49-F238E27FC236}">
                <a16:creationId xmlns:a16="http://schemas.microsoft.com/office/drawing/2014/main" id="{40308004-5AEF-1141-8D4F-F39B40FCF32F}"/>
              </a:ext>
            </a:extLst>
          </p:cNvPr>
          <p:cNvSpPr>
            <a:spLocks noGrp="1"/>
          </p:cNvSpPr>
          <p:nvPr>
            <p:ph type="subTitle" idx="1" hasCustomPrompt="1"/>
          </p:nvPr>
        </p:nvSpPr>
        <p:spPr bwMode="gray">
          <a:xfrm>
            <a:off x="1985457" y="3573017"/>
            <a:ext cx="6375593" cy="1223689"/>
          </a:xfrm>
          <a:prstGeom prst="rect">
            <a:avLst/>
          </a:prstGeom>
        </p:spPr>
        <p:txBody>
          <a:bodyPr/>
          <a:lstStyle>
            <a:lvl1pPr marL="0" indent="0" algn="l">
              <a:spcBef>
                <a:spcPts val="288"/>
              </a:spcBef>
              <a:buNone/>
              <a:defRPr sz="1400" b="0" i="0" baseline="0">
                <a:solidFill>
                  <a:schemeClr val="tx1"/>
                </a:solidFill>
                <a:latin typeface="Frutiger LT Com 45 Light" panose="020B0303030504020204" pitchFamily="34" charset="77"/>
                <a:ea typeface="Frutiger LT Com 45 Light" panose="020B0303030504020204" pitchFamily="34" charset="77"/>
                <a:cs typeface="Frutiger LT Com 45 Light" panose="020B0303030504020204" pitchFamily="34" charset="77"/>
              </a:defRPr>
            </a:lvl1pPr>
            <a:lvl2pPr marL="3174" indent="0" algn="l">
              <a:buNone/>
              <a:defRPr sz="1200">
                <a:solidFill>
                  <a:schemeClr val="tx1"/>
                </a:solidFill>
              </a:defRPr>
            </a:lvl2pPr>
            <a:lvl3pPr marL="3174" indent="0" algn="l">
              <a:buNone/>
              <a:defRPr sz="1200">
                <a:solidFill>
                  <a:schemeClr val="tx1"/>
                </a:solidFill>
              </a:defRPr>
            </a:lvl3pPr>
            <a:lvl4pPr marL="3174" indent="0" algn="l">
              <a:buNone/>
              <a:defRPr sz="1200">
                <a:solidFill>
                  <a:schemeClr val="tx1"/>
                </a:solidFill>
              </a:defRPr>
            </a:lvl4pPr>
            <a:lvl5pPr marL="3174" indent="0" algn="l">
              <a:buNone/>
              <a:defRPr sz="1200">
                <a:solidFill>
                  <a:schemeClr val="tx1"/>
                </a:solidFill>
              </a:defRPr>
            </a:lvl5pPr>
            <a:lvl6pPr marL="3174" indent="0" algn="l">
              <a:buNone/>
              <a:defRPr sz="1200">
                <a:solidFill>
                  <a:schemeClr val="tx1"/>
                </a:solidFill>
              </a:defRPr>
            </a:lvl6pPr>
            <a:lvl7pPr marL="3174" indent="0" algn="l">
              <a:buNone/>
              <a:defRPr sz="1200">
                <a:solidFill>
                  <a:schemeClr val="tx1"/>
                </a:solidFill>
              </a:defRPr>
            </a:lvl7pPr>
            <a:lvl8pPr marL="3174" indent="0" algn="l">
              <a:buNone/>
              <a:defRPr sz="1200">
                <a:solidFill>
                  <a:schemeClr val="tx1"/>
                </a:solidFill>
              </a:defRPr>
            </a:lvl8pPr>
            <a:lvl9pPr marL="3174" indent="0" algn="l">
              <a:buNone/>
              <a:defRPr sz="1200">
                <a:solidFill>
                  <a:schemeClr val="tx1"/>
                </a:solidFill>
              </a:defRPr>
            </a:lvl9pPr>
          </a:lstStyle>
          <a:p>
            <a:pPr lvl="0"/>
            <a:r>
              <a:rPr lang="de-DE" dirty="0"/>
              <a:t>Untertitel</a:t>
            </a:r>
          </a:p>
          <a:p>
            <a:pPr lvl="0"/>
            <a:endParaRPr lang="de-DE" dirty="0"/>
          </a:p>
          <a:p>
            <a:pPr lvl="0"/>
            <a:r>
              <a:rPr lang="de-DE" dirty="0"/>
              <a:t>Name, </a:t>
            </a:r>
          </a:p>
          <a:p>
            <a:pPr lvl="0"/>
            <a:r>
              <a:rPr lang="de-DE" dirty="0"/>
              <a:t>Rolle, </a:t>
            </a:r>
          </a:p>
          <a:p>
            <a:pPr lvl="0"/>
            <a:r>
              <a:rPr lang="de-DE" dirty="0"/>
              <a:t>Ort, Datum</a:t>
            </a:r>
          </a:p>
        </p:txBody>
      </p:sp>
      <p:pic>
        <p:nvPicPr>
          <p:cNvPr id="3" name="Grafik 2">
            <a:extLst>
              <a:ext uri="{FF2B5EF4-FFF2-40B4-BE49-F238E27FC236}">
                <a16:creationId xmlns:a16="http://schemas.microsoft.com/office/drawing/2014/main" id="{7A861267-4795-FE44-A705-10BBD50CF018}"/>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976947" y="1758925"/>
            <a:ext cx="2807581" cy="533743"/>
          </a:xfrm>
          <a:prstGeom prst="rect">
            <a:avLst/>
          </a:prstGeom>
        </p:spPr>
      </p:pic>
    </p:spTree>
    <p:extLst>
      <p:ext uri="{BB962C8B-B14F-4D97-AF65-F5344CB8AC3E}">
        <p14:creationId xmlns:p14="http://schemas.microsoft.com/office/powerpoint/2010/main" val="213250458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02_Inhalte_Text-Bild">
    <p:spTree>
      <p:nvGrpSpPr>
        <p:cNvPr id="1" name=""/>
        <p:cNvGrpSpPr/>
        <p:nvPr/>
      </p:nvGrpSpPr>
      <p:grpSpPr>
        <a:xfrm>
          <a:off x="0" y="0"/>
          <a:ext cx="0" cy="0"/>
          <a:chOff x="0" y="0"/>
          <a:chExt cx="0" cy="0"/>
        </a:xfrm>
      </p:grpSpPr>
      <p:sp>
        <p:nvSpPr>
          <p:cNvPr id="9" name="Bildplatzhalter 8"/>
          <p:cNvSpPr>
            <a:spLocks noGrp="1"/>
          </p:cNvSpPr>
          <p:nvPr>
            <p:ph type="pic" sz="quarter" idx="13" hasCustomPrompt="1"/>
          </p:nvPr>
        </p:nvSpPr>
        <p:spPr bwMode="gray">
          <a:xfrm>
            <a:off x="6671914" y="1773238"/>
            <a:ext cx="4318663" cy="4248150"/>
          </a:xfrm>
          <a:prstGeom prst="rect">
            <a:avLst/>
          </a:prstGeom>
        </p:spPr>
        <p:txBody>
          <a:bodyPr anchor="ctr"/>
          <a:lstStyle>
            <a:lvl1pPr marL="0" indent="0" algn="ctr">
              <a:buNone/>
              <a:defRPr/>
            </a:lvl1pPr>
          </a:lstStyle>
          <a:p>
            <a:r>
              <a:rPr lang="de-DE" noProof="0"/>
              <a:t>Fügen Sie in diesen</a:t>
            </a:r>
            <a:br>
              <a:rPr lang="de-DE" noProof="0"/>
            </a:br>
            <a:r>
              <a:rPr lang="de-DE" noProof="0"/>
              <a:t>Bereich ein Bild ein.</a:t>
            </a:r>
          </a:p>
        </p:txBody>
      </p:sp>
      <p:sp>
        <p:nvSpPr>
          <p:cNvPr id="4" name="Titel 3"/>
          <p:cNvSpPr>
            <a:spLocks noGrp="1"/>
          </p:cNvSpPr>
          <p:nvPr>
            <p:ph type="title"/>
          </p:nvPr>
        </p:nvSpPr>
        <p:spPr/>
        <p:txBody>
          <a:bodyPr/>
          <a:lstStyle>
            <a:lvl1pPr marL="0" indent="0">
              <a:defRPr/>
            </a:lvl1pPr>
          </a:lstStyle>
          <a:p>
            <a:r>
              <a:rPr lang="de-DE" dirty="0"/>
              <a:t>Mastertitelformat bearbeiten</a:t>
            </a:r>
          </a:p>
        </p:txBody>
      </p:sp>
      <p:sp>
        <p:nvSpPr>
          <p:cNvPr id="8" name="Inhaltsplatzhalter 2"/>
          <p:cNvSpPr>
            <a:spLocks noGrp="1"/>
          </p:cNvSpPr>
          <p:nvPr>
            <p:ph sz="half" idx="1"/>
          </p:nvPr>
        </p:nvSpPr>
        <p:spPr bwMode="gray">
          <a:xfrm>
            <a:off x="2136590" y="1773238"/>
            <a:ext cx="4319356" cy="4248150"/>
          </a:xfrm>
          <a:prstGeom prst="rect">
            <a:avLst/>
          </a:prstGeom>
        </p:spPr>
        <p:txBody>
          <a:bodyPr/>
          <a:lstStyle>
            <a:lvl1pPr marL="182508" indent="-182508">
              <a:buFont typeface="Arial" charset="0"/>
              <a:buChar char="•"/>
              <a:defRPr sz="1799"/>
            </a:lvl1pPr>
            <a:lvl2pPr marL="539588" indent="-182508">
              <a:buFont typeface="Arial" charset="0"/>
              <a:buChar char="•"/>
              <a:defRPr sz="1799"/>
            </a:lvl2pPr>
            <a:lvl3pPr marL="898255" indent="-184095">
              <a:buFont typeface="Arial" charset="0"/>
              <a:buChar char="•"/>
              <a:defRPr sz="1799"/>
            </a:lvl3pPr>
            <a:lvl4pPr marL="1255336" indent="-184095">
              <a:buFont typeface="Arial" charset="0"/>
              <a:buChar char="•"/>
              <a:defRPr sz="1799"/>
            </a:lvl4pPr>
            <a:lvl5pPr marL="1612416" indent="-174573">
              <a:buFont typeface="Arial" charset="0"/>
              <a:buChar char="•"/>
              <a:defRPr sz="1799"/>
            </a:lvl5pPr>
            <a:lvl6pPr>
              <a:defRPr sz="1799"/>
            </a:lvl6pPr>
            <a:lvl7pPr>
              <a:defRPr sz="1799"/>
            </a:lvl7pPr>
            <a:lvl8pPr>
              <a:defRPr sz="1799"/>
            </a:lvl8pPr>
            <a:lvl9pPr>
              <a:defRPr sz="1799"/>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endParaRPr lang="de-DE" noProof="0" dirty="0"/>
          </a:p>
        </p:txBody>
      </p:sp>
    </p:spTree>
    <p:extLst>
      <p:ext uri="{BB962C8B-B14F-4D97-AF65-F5344CB8AC3E}">
        <p14:creationId xmlns:p14="http://schemas.microsoft.com/office/powerpoint/2010/main" val="18842528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02_Inhalte_Text-Text">
    <p:spTree>
      <p:nvGrpSpPr>
        <p:cNvPr id="1" name=""/>
        <p:cNvGrpSpPr/>
        <p:nvPr/>
      </p:nvGrpSpPr>
      <p:grpSpPr>
        <a:xfrm>
          <a:off x="0" y="0"/>
          <a:ext cx="0" cy="0"/>
          <a:chOff x="0" y="0"/>
          <a:chExt cx="0" cy="0"/>
        </a:xfrm>
      </p:grpSpPr>
      <p:sp>
        <p:nvSpPr>
          <p:cNvPr id="8" name="Titel 7"/>
          <p:cNvSpPr>
            <a:spLocks noGrp="1"/>
          </p:cNvSpPr>
          <p:nvPr>
            <p:ph type="title"/>
          </p:nvPr>
        </p:nvSpPr>
        <p:spPr/>
        <p:txBody>
          <a:bodyPr/>
          <a:lstStyle>
            <a:lvl1pPr marL="0" indent="0">
              <a:defRPr/>
            </a:lvl1pPr>
          </a:lstStyle>
          <a:p>
            <a:r>
              <a:rPr lang="de-DE" dirty="0"/>
              <a:t>Mastertitelformat bearbeiten</a:t>
            </a:r>
          </a:p>
        </p:txBody>
      </p:sp>
      <p:sp>
        <p:nvSpPr>
          <p:cNvPr id="9" name="Inhaltsplatzhalter 2"/>
          <p:cNvSpPr>
            <a:spLocks noGrp="1"/>
          </p:cNvSpPr>
          <p:nvPr>
            <p:ph sz="half" idx="1" hasCustomPrompt="1"/>
          </p:nvPr>
        </p:nvSpPr>
        <p:spPr bwMode="gray">
          <a:xfrm>
            <a:off x="2136590" y="1773238"/>
            <a:ext cx="4319356" cy="4248150"/>
          </a:xfrm>
          <a:prstGeom prst="rect">
            <a:avLst/>
          </a:prstGeom>
        </p:spPr>
        <p:txBody>
          <a:bodyPr/>
          <a:lstStyle>
            <a:lvl1pPr marL="182508" indent="-182508">
              <a:buFont typeface="Arial" charset="0"/>
              <a:buChar char="•"/>
              <a:defRPr sz="1799"/>
            </a:lvl1pPr>
            <a:lvl2pPr marL="539588" indent="-182508">
              <a:buFont typeface="Arial" charset="0"/>
              <a:buChar char="•"/>
              <a:defRPr sz="1799"/>
            </a:lvl2pPr>
            <a:lvl3pPr marL="898255" indent="-184095">
              <a:buFont typeface="Arial" charset="0"/>
              <a:buChar char="•"/>
              <a:defRPr sz="1799"/>
            </a:lvl3pPr>
            <a:lvl4pPr marL="1255336" indent="-184095">
              <a:buFont typeface="Arial" charset="0"/>
              <a:buChar char="•"/>
              <a:defRPr sz="1799"/>
            </a:lvl4pPr>
            <a:lvl5pPr marL="1612416" indent="-174573">
              <a:buFont typeface="Arial" charset="0"/>
              <a:buChar char="•"/>
              <a:defRPr sz="1799"/>
            </a:lvl5pPr>
            <a:lvl6pPr>
              <a:defRPr sz="1799"/>
            </a:lvl6pPr>
            <a:lvl7pPr>
              <a:defRPr sz="1799"/>
            </a:lvl7pPr>
            <a:lvl8pPr>
              <a:defRPr sz="1799"/>
            </a:lvl8pPr>
            <a:lvl9pPr>
              <a:defRPr sz="1799"/>
            </a:lvl9pPr>
          </a:lstStyle>
          <a:p>
            <a:pPr lvl="0"/>
            <a:r>
              <a:rPr lang="de-DE" noProof="0" dirty="0"/>
              <a:t>Textmasterformat bearbeiten</a:t>
            </a:r>
          </a:p>
          <a:p>
            <a:pPr lvl="1"/>
            <a:r>
              <a:rPr lang="de-DE" noProof="0" dirty="0"/>
              <a:t>Zweite Ebene</a:t>
            </a:r>
          </a:p>
          <a:p>
            <a:pPr lvl="2"/>
            <a:r>
              <a:rPr lang="de-DE" noProof="0" dirty="0"/>
              <a:t>Dritte Ebene</a:t>
            </a:r>
          </a:p>
          <a:p>
            <a:pPr lvl="3"/>
            <a:r>
              <a:rPr lang="de-DE" noProof="0" dirty="0"/>
              <a:t>Vierte Ebene</a:t>
            </a:r>
          </a:p>
          <a:p>
            <a:pPr lvl="4"/>
            <a:r>
              <a:rPr lang="de-DE" noProof="0" dirty="0"/>
              <a:t>Fünfte Ebene</a:t>
            </a:r>
          </a:p>
        </p:txBody>
      </p:sp>
      <p:sp>
        <p:nvSpPr>
          <p:cNvPr id="11" name="Inhaltsplatzhalter 2"/>
          <p:cNvSpPr>
            <a:spLocks noGrp="1"/>
          </p:cNvSpPr>
          <p:nvPr>
            <p:ph sz="half" idx="13"/>
          </p:nvPr>
        </p:nvSpPr>
        <p:spPr bwMode="gray">
          <a:xfrm>
            <a:off x="6671221" y="1773238"/>
            <a:ext cx="4319356" cy="4248150"/>
          </a:xfrm>
          <a:prstGeom prst="rect">
            <a:avLst/>
          </a:prstGeom>
        </p:spPr>
        <p:txBody>
          <a:bodyPr/>
          <a:lstStyle>
            <a:lvl1pPr marL="182508" indent="-182508">
              <a:buFont typeface="Arial" charset="0"/>
              <a:buChar char="•"/>
              <a:defRPr sz="1799"/>
            </a:lvl1pPr>
            <a:lvl2pPr marL="539588" indent="-182508">
              <a:buFont typeface="Arial" charset="0"/>
              <a:buChar char="•"/>
              <a:defRPr sz="1799"/>
            </a:lvl2pPr>
            <a:lvl3pPr marL="898255" indent="-184095">
              <a:buFont typeface="Arial" charset="0"/>
              <a:buChar char="•"/>
              <a:defRPr sz="1799"/>
            </a:lvl3pPr>
            <a:lvl4pPr marL="1255336" indent="-184095">
              <a:buFont typeface="Arial" charset="0"/>
              <a:buChar char="•"/>
              <a:defRPr sz="1799"/>
            </a:lvl4pPr>
            <a:lvl5pPr marL="1612416" indent="-174573">
              <a:buFont typeface="Arial" charset="0"/>
              <a:buChar char="•"/>
              <a:defRPr sz="1799"/>
            </a:lvl5pPr>
            <a:lvl6pPr>
              <a:defRPr sz="1799"/>
            </a:lvl6pPr>
            <a:lvl7pPr>
              <a:defRPr sz="1799"/>
            </a:lvl7pPr>
            <a:lvl8pPr>
              <a:defRPr sz="1799"/>
            </a:lvl8pPr>
            <a:lvl9pPr>
              <a:defRPr sz="1799"/>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endParaRPr lang="de-DE" noProof="0" dirty="0"/>
          </a:p>
        </p:txBody>
      </p:sp>
    </p:spTree>
    <p:extLst>
      <p:ext uri="{BB962C8B-B14F-4D97-AF65-F5344CB8AC3E}">
        <p14:creationId xmlns:p14="http://schemas.microsoft.com/office/powerpoint/2010/main" val="3172440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02_Inhalte_Text">
    <p:spTree>
      <p:nvGrpSpPr>
        <p:cNvPr id="1" name=""/>
        <p:cNvGrpSpPr/>
        <p:nvPr/>
      </p:nvGrpSpPr>
      <p:grpSpPr>
        <a:xfrm>
          <a:off x="0" y="0"/>
          <a:ext cx="0" cy="0"/>
          <a:chOff x="0" y="0"/>
          <a:chExt cx="0" cy="0"/>
        </a:xfrm>
      </p:grpSpPr>
      <p:sp>
        <p:nvSpPr>
          <p:cNvPr id="3" name="Inhaltsplatzhalter 2"/>
          <p:cNvSpPr>
            <a:spLocks noGrp="1"/>
          </p:cNvSpPr>
          <p:nvPr>
            <p:ph idx="1" hasCustomPrompt="1"/>
          </p:nvPr>
        </p:nvSpPr>
        <p:spPr bwMode="gray">
          <a:xfrm>
            <a:off x="2136591" y="1772770"/>
            <a:ext cx="4751291" cy="4248618"/>
          </a:xfrm>
          <a:prstGeom prst="rect">
            <a:avLst/>
          </a:prstGeom>
        </p:spPr>
        <p:txBody>
          <a:bodyPr/>
          <a:lstStyle>
            <a:lvl1pPr marL="182508" indent="-182508">
              <a:buFont typeface="Arial" charset="0"/>
              <a:buChar char="•"/>
              <a:defRPr/>
            </a:lvl1pPr>
            <a:lvl2pPr marL="539588" indent="-182508">
              <a:defRPr/>
            </a:lvl2pPr>
            <a:lvl3pPr marL="898255" indent="-184095">
              <a:defRPr/>
            </a:lvl3pPr>
            <a:lvl4pPr marL="1255336" indent="-184095">
              <a:defRPr/>
            </a:lvl4pPr>
            <a:lvl5pPr marL="1612416" indent="-174573">
              <a:defRPr/>
            </a:lvl5pPr>
          </a:lstStyle>
          <a:p>
            <a:pPr lvl="0"/>
            <a:r>
              <a:rPr lang="de-DE" noProof="0" dirty="0"/>
              <a:t>Textmasterformat bearbeiten</a:t>
            </a:r>
          </a:p>
          <a:p>
            <a:pPr lvl="1"/>
            <a:r>
              <a:rPr lang="de-DE" noProof="0" dirty="0"/>
              <a:t>Zweite Ebene</a:t>
            </a:r>
          </a:p>
          <a:p>
            <a:pPr lvl="2"/>
            <a:r>
              <a:rPr lang="de-DE" noProof="0" dirty="0"/>
              <a:t>Dritte Ebene</a:t>
            </a:r>
          </a:p>
          <a:p>
            <a:pPr lvl="3"/>
            <a:r>
              <a:rPr lang="de-DE" noProof="0" dirty="0"/>
              <a:t>Vierte Ebene</a:t>
            </a:r>
          </a:p>
          <a:p>
            <a:pPr lvl="4"/>
            <a:r>
              <a:rPr lang="de-DE" noProof="0" dirty="0"/>
              <a:t>Fünfte Ebene</a:t>
            </a:r>
          </a:p>
          <a:p>
            <a:pPr lvl="0"/>
            <a:endParaRPr lang="de-DE" dirty="0"/>
          </a:p>
          <a:p>
            <a:pPr lvl="0"/>
            <a:endParaRPr lang="de-DE" dirty="0"/>
          </a:p>
          <a:p>
            <a:pPr lvl="0"/>
            <a:endParaRPr lang="de-DE" dirty="0"/>
          </a:p>
        </p:txBody>
      </p:sp>
      <p:sp>
        <p:nvSpPr>
          <p:cNvPr id="8" name="Titel 7"/>
          <p:cNvSpPr>
            <a:spLocks noGrp="1"/>
          </p:cNvSpPr>
          <p:nvPr>
            <p:ph type="title"/>
          </p:nvPr>
        </p:nvSpPr>
        <p:spPr/>
        <p:txBody>
          <a:bodyPr/>
          <a:lstStyle>
            <a:lvl1pPr marL="0" indent="0">
              <a:defRPr/>
            </a:lvl1pPr>
          </a:lstStyle>
          <a:p>
            <a:r>
              <a:rPr lang="de-DE" dirty="0"/>
              <a:t>Mastertitelformat bearbeiten</a:t>
            </a:r>
          </a:p>
        </p:txBody>
      </p:sp>
    </p:spTree>
    <p:extLst>
      <p:ext uri="{BB962C8B-B14F-4D97-AF65-F5344CB8AC3E}">
        <p14:creationId xmlns:p14="http://schemas.microsoft.com/office/powerpoint/2010/main" val="7030857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02_Inhalte_leer">
    <p:spTree>
      <p:nvGrpSpPr>
        <p:cNvPr id="1" name=""/>
        <p:cNvGrpSpPr/>
        <p:nvPr/>
      </p:nvGrpSpPr>
      <p:grpSpPr>
        <a:xfrm>
          <a:off x="0" y="0"/>
          <a:ext cx="0" cy="0"/>
          <a:chOff x="0" y="0"/>
          <a:chExt cx="0" cy="0"/>
        </a:xfrm>
      </p:grpSpPr>
      <p:sp>
        <p:nvSpPr>
          <p:cNvPr id="6" name="Titel 5"/>
          <p:cNvSpPr>
            <a:spLocks noGrp="1"/>
          </p:cNvSpPr>
          <p:nvPr>
            <p:ph type="title"/>
          </p:nvPr>
        </p:nvSpPr>
        <p:spPr/>
        <p:txBody>
          <a:bodyPr/>
          <a:lstStyle/>
          <a:p>
            <a:r>
              <a:rPr lang="de-DE"/>
              <a:t>Mastertitelformat bearbeiten</a:t>
            </a:r>
            <a:endParaRPr lang="de-DE" dirty="0"/>
          </a:p>
        </p:txBody>
      </p:sp>
    </p:spTree>
    <p:extLst>
      <p:ext uri="{BB962C8B-B14F-4D97-AF65-F5344CB8AC3E}">
        <p14:creationId xmlns:p14="http://schemas.microsoft.com/office/powerpoint/2010/main" val="29300643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03_Facts-Quotes_Blau">
    <p:bg>
      <p:bgPr>
        <a:solidFill>
          <a:schemeClr val="bg1"/>
        </a:solidFill>
        <a:effectLst/>
      </p:bgPr>
    </p:bg>
    <p:spTree>
      <p:nvGrpSpPr>
        <p:cNvPr id="1" name=""/>
        <p:cNvGrpSpPr/>
        <p:nvPr/>
      </p:nvGrpSpPr>
      <p:grpSpPr>
        <a:xfrm>
          <a:off x="0" y="0"/>
          <a:ext cx="0" cy="0"/>
          <a:chOff x="0" y="0"/>
          <a:chExt cx="0" cy="0"/>
        </a:xfrm>
      </p:grpSpPr>
      <p:sp>
        <p:nvSpPr>
          <p:cNvPr id="11" name="Content Placeholder 10">
            <a:extLst>
              <a:ext uri="{FF2B5EF4-FFF2-40B4-BE49-F238E27FC236}">
                <a16:creationId xmlns:a16="http://schemas.microsoft.com/office/drawing/2014/main" id="{923E10B0-E318-6642-9E5D-234B92A56AE1}"/>
              </a:ext>
            </a:extLst>
          </p:cNvPr>
          <p:cNvSpPr txBox="1">
            <a:spLocks/>
          </p:cNvSpPr>
          <p:nvPr userDrawn="1"/>
        </p:nvSpPr>
        <p:spPr bwMode="gray">
          <a:xfrm>
            <a:off x="3000806" y="4652792"/>
            <a:ext cx="6334350" cy="1440750"/>
          </a:xfrm>
          <a:prstGeom prst="rect">
            <a:avLst/>
          </a:prstGeom>
        </p:spPr>
        <p:txBody>
          <a:bodyPr lIns="0" tIns="0" rIns="0" bIns="0"/>
          <a:lstStyle>
            <a:lvl1pPr marL="0" indent="0" algn="l" defTabSz="914400" rtl="0" eaLnBrk="1" latinLnBrk="0" hangingPunct="1">
              <a:lnSpc>
                <a:spcPct val="110000"/>
              </a:lnSpc>
              <a:spcBef>
                <a:spcPts val="600"/>
              </a:spcBef>
              <a:spcAft>
                <a:spcPts val="600"/>
              </a:spcAft>
              <a:buFont typeface="Arial" panose="020B0604020202020204" pitchFamily="34" charset="0"/>
              <a:buNone/>
              <a:defRPr sz="1600" b="0" kern="1200">
                <a:solidFill>
                  <a:schemeClr val="tx1"/>
                </a:solidFill>
                <a:latin typeface="+mn-lt"/>
                <a:ea typeface="+mn-ea"/>
                <a:cs typeface="+mn-cs"/>
              </a:defRPr>
            </a:lvl1pPr>
            <a:lvl2pPr marL="180000" indent="-180000" algn="l" defTabSz="914400" rtl="0" eaLnBrk="1" latinLnBrk="0" hangingPunct="1">
              <a:lnSpc>
                <a:spcPct val="110000"/>
              </a:lnSpc>
              <a:spcBef>
                <a:spcPts val="200"/>
              </a:spcBef>
              <a:spcAft>
                <a:spcPts val="200"/>
              </a:spcAft>
              <a:buFont typeface="Arial" panose="020B0604020202020204" pitchFamily="34" charset="0"/>
              <a:buChar char="•"/>
              <a:defRPr sz="1600" kern="1200">
                <a:solidFill>
                  <a:schemeClr val="tx1"/>
                </a:solidFill>
                <a:latin typeface="+mn-lt"/>
                <a:ea typeface="+mn-ea"/>
                <a:cs typeface="+mn-cs"/>
              </a:defRPr>
            </a:lvl2pPr>
            <a:lvl3pPr marL="360000" indent="-180000" algn="l" defTabSz="914400" rtl="0" eaLnBrk="1" latinLnBrk="0" hangingPunct="1">
              <a:lnSpc>
                <a:spcPct val="110000"/>
              </a:lnSpc>
              <a:spcBef>
                <a:spcPts val="200"/>
              </a:spcBef>
              <a:spcAft>
                <a:spcPts val="200"/>
              </a:spcAft>
              <a:buFont typeface="TheSans Swisscom Light" panose="020B0300040303060204" pitchFamily="34" charset="0"/>
              <a:buChar char="−"/>
              <a:defRPr sz="1600" kern="1200">
                <a:solidFill>
                  <a:schemeClr val="tx1"/>
                </a:solidFill>
                <a:latin typeface="+mn-lt"/>
                <a:ea typeface="+mn-ea"/>
                <a:cs typeface="+mn-cs"/>
              </a:defRPr>
            </a:lvl3pPr>
            <a:lvl4pPr marL="540000" indent="-180000" algn="l" defTabSz="914400" rtl="0" eaLnBrk="1" latinLnBrk="0" hangingPunct="1">
              <a:lnSpc>
                <a:spcPct val="110000"/>
              </a:lnSpc>
              <a:spcBef>
                <a:spcPts val="200"/>
              </a:spcBef>
              <a:spcAft>
                <a:spcPts val="200"/>
              </a:spcAft>
              <a:buFont typeface="TheSans Swisscom Light" panose="020B0300040303060204" pitchFamily="34" charset="0"/>
              <a:buChar char="−"/>
              <a:defRPr sz="1600" kern="1200">
                <a:solidFill>
                  <a:schemeClr val="tx1"/>
                </a:solidFill>
                <a:latin typeface="+mn-lt"/>
                <a:ea typeface="+mn-ea"/>
                <a:cs typeface="+mn-cs"/>
              </a:defRPr>
            </a:lvl4pPr>
            <a:lvl5pPr marL="540000" indent="-180000" algn="l" defTabSz="914400" rtl="0" eaLnBrk="1" latinLnBrk="0" hangingPunct="1">
              <a:lnSpc>
                <a:spcPct val="110000"/>
              </a:lnSpc>
              <a:spcBef>
                <a:spcPts val="200"/>
              </a:spcBef>
              <a:spcAft>
                <a:spcPts val="200"/>
              </a:spcAft>
              <a:buFont typeface="TheSans Swisscom Light" panose="020B0300040303060204" pitchFamily="34" charset="0"/>
              <a:buChar char="−"/>
              <a:defRPr sz="1600" kern="1200">
                <a:solidFill>
                  <a:schemeClr val="tx1"/>
                </a:solidFill>
                <a:latin typeface="+mn-lt"/>
                <a:ea typeface="+mn-ea"/>
                <a:cs typeface="+mn-cs"/>
              </a:defRPr>
            </a:lvl5pPr>
            <a:lvl6pPr marL="540000" indent="-180000" algn="l" defTabSz="914400" rtl="0" eaLnBrk="1" latinLnBrk="0" hangingPunct="1">
              <a:lnSpc>
                <a:spcPct val="110000"/>
              </a:lnSpc>
              <a:spcBef>
                <a:spcPts val="200"/>
              </a:spcBef>
              <a:spcAft>
                <a:spcPts val="200"/>
              </a:spcAft>
              <a:buFont typeface="TheSans Swisscom Light" panose="020B0300040303060204" pitchFamily="34" charset="0"/>
              <a:buChar char="−"/>
              <a:defRPr sz="1600" kern="1200">
                <a:solidFill>
                  <a:schemeClr val="tx1"/>
                </a:solidFill>
                <a:latin typeface="+mn-lt"/>
                <a:ea typeface="+mn-ea"/>
                <a:cs typeface="+mn-cs"/>
              </a:defRPr>
            </a:lvl6pPr>
            <a:lvl7pPr marL="540000" indent="-180000" algn="l" defTabSz="914400" rtl="0" eaLnBrk="1" latinLnBrk="0" hangingPunct="1">
              <a:lnSpc>
                <a:spcPct val="110000"/>
              </a:lnSpc>
              <a:spcBef>
                <a:spcPts val="200"/>
              </a:spcBef>
              <a:spcAft>
                <a:spcPts val="200"/>
              </a:spcAft>
              <a:buFont typeface="TheSans Swisscom Light" panose="020B0300040303060204" pitchFamily="34" charset="0"/>
              <a:buChar char="−"/>
              <a:defRPr sz="1600" kern="1200">
                <a:solidFill>
                  <a:schemeClr val="tx1"/>
                </a:solidFill>
                <a:latin typeface="+mn-lt"/>
                <a:ea typeface="+mn-ea"/>
                <a:cs typeface="+mn-cs"/>
              </a:defRPr>
            </a:lvl7pPr>
            <a:lvl8pPr marL="540000" indent="-180000" algn="l" defTabSz="914400" rtl="0" eaLnBrk="1" latinLnBrk="0" hangingPunct="1">
              <a:lnSpc>
                <a:spcPct val="110000"/>
              </a:lnSpc>
              <a:spcBef>
                <a:spcPts val="200"/>
              </a:spcBef>
              <a:spcAft>
                <a:spcPts val="200"/>
              </a:spcAft>
              <a:buFont typeface="TheSans Swisscom Light" panose="020B0300040303060204" pitchFamily="34" charset="0"/>
              <a:buChar char="−"/>
              <a:defRPr sz="1600" kern="1200">
                <a:solidFill>
                  <a:schemeClr val="tx1"/>
                </a:solidFill>
                <a:latin typeface="+mn-lt"/>
                <a:ea typeface="+mn-ea"/>
                <a:cs typeface="+mn-cs"/>
              </a:defRPr>
            </a:lvl8pPr>
            <a:lvl9pPr marL="540000" indent="-180000" algn="l" defTabSz="914400" rtl="0" eaLnBrk="1" latinLnBrk="0" hangingPunct="1">
              <a:lnSpc>
                <a:spcPct val="110000"/>
              </a:lnSpc>
              <a:spcBef>
                <a:spcPts val="200"/>
              </a:spcBef>
              <a:spcAft>
                <a:spcPts val="200"/>
              </a:spcAft>
              <a:buFont typeface="TheSans Swisscom Light" panose="020B0300040303060204" pitchFamily="34" charset="0"/>
              <a:buChar char="−"/>
              <a:defRPr sz="1600" kern="1200">
                <a:solidFill>
                  <a:schemeClr val="tx1"/>
                </a:solidFill>
                <a:latin typeface="+mn-lt"/>
                <a:ea typeface="+mn-ea"/>
                <a:cs typeface="+mn-cs"/>
              </a:defRPr>
            </a:lvl9pPr>
          </a:lstStyle>
          <a:p>
            <a:pPr>
              <a:spcBef>
                <a:spcPts val="0"/>
              </a:spcBef>
              <a:spcAft>
                <a:spcPts val="0"/>
              </a:spcAft>
            </a:pPr>
            <a:r>
              <a:rPr lang="de-CH" sz="1600" b="1" i="0" dirty="0">
                <a:solidFill>
                  <a:schemeClr val="tx1"/>
                </a:solidFill>
                <a:latin typeface="Frutiger LT Com 65" panose="020B0503030504020204" pitchFamily="34" charset="77"/>
              </a:rPr>
              <a:t>Vorname Nachname</a:t>
            </a:r>
          </a:p>
          <a:p>
            <a:pPr>
              <a:spcBef>
                <a:spcPts val="0"/>
              </a:spcBef>
              <a:spcAft>
                <a:spcPts val="0"/>
              </a:spcAft>
            </a:pPr>
            <a:r>
              <a:rPr lang="de-CH" sz="1600" b="0" i="0" dirty="0">
                <a:solidFill>
                  <a:schemeClr val="tx1"/>
                </a:solidFill>
                <a:latin typeface="Frutiger LT Com 55 Roman" panose="020B0503030504020204" pitchFamily="34" charset="77"/>
              </a:rPr>
              <a:t>Position</a:t>
            </a:r>
            <a:br>
              <a:rPr lang="de-CH" sz="1600" b="0" i="0" dirty="0">
                <a:solidFill>
                  <a:schemeClr val="tx1"/>
                </a:solidFill>
                <a:latin typeface="Frutiger LT Com 55 Roman" panose="020B0503030504020204" pitchFamily="34" charset="77"/>
              </a:rPr>
            </a:br>
            <a:r>
              <a:rPr lang="de-CH" sz="1600" b="0" i="0" dirty="0">
                <a:solidFill>
                  <a:schemeClr val="tx1"/>
                </a:solidFill>
                <a:latin typeface="Frutiger LT Com 55 Roman" panose="020B0503030504020204" pitchFamily="34" charset="77"/>
              </a:rPr>
              <a:t>Unternehmen</a:t>
            </a:r>
          </a:p>
        </p:txBody>
      </p:sp>
      <p:sp>
        <p:nvSpPr>
          <p:cNvPr id="12" name="Title 9">
            <a:extLst>
              <a:ext uri="{FF2B5EF4-FFF2-40B4-BE49-F238E27FC236}">
                <a16:creationId xmlns:a16="http://schemas.microsoft.com/office/drawing/2014/main" id="{AAC53B1D-82FC-404B-919B-4F0FEAD52007}"/>
              </a:ext>
            </a:extLst>
          </p:cNvPr>
          <p:cNvSpPr txBox="1">
            <a:spLocks/>
          </p:cNvSpPr>
          <p:nvPr userDrawn="1"/>
        </p:nvSpPr>
        <p:spPr bwMode="gray">
          <a:xfrm>
            <a:off x="2209012" y="1556672"/>
            <a:ext cx="503869" cy="504000"/>
          </a:xfrm>
          <a:prstGeom prst="rect">
            <a:avLst/>
          </a:prstGeom>
        </p:spPr>
        <p:txBody>
          <a:bodyPr vert="horz" lIns="0" tIns="28793" rIns="0" bIns="28793" rtlCol="0" anchor="ctr">
            <a:noAutofit/>
          </a:bodyPr>
          <a:lstStyle>
            <a:lvl1pPr algn="l" defTabSz="914400" rtl="0" eaLnBrk="1" latinLnBrk="0" hangingPunct="1">
              <a:lnSpc>
                <a:spcPct val="90000"/>
              </a:lnSpc>
              <a:spcBef>
                <a:spcPct val="0"/>
              </a:spcBef>
              <a:buNone/>
              <a:defRPr sz="3200" b="1" kern="1200" spc="-50" baseline="0">
                <a:solidFill>
                  <a:schemeClr val="tx1"/>
                </a:solidFill>
                <a:latin typeface="+mj-lt"/>
                <a:ea typeface="+mj-ea"/>
                <a:cs typeface="+mj-cs"/>
              </a:defRPr>
            </a:lvl1pPr>
          </a:lstStyle>
          <a:p>
            <a:pPr>
              <a:lnSpc>
                <a:spcPct val="100000"/>
              </a:lnSpc>
            </a:pPr>
            <a:r>
              <a:rPr lang="de-CH" sz="7998" b="1" i="0" dirty="0">
                <a:solidFill>
                  <a:schemeClr val="tx1"/>
                </a:solidFill>
                <a:latin typeface="Frutiger LT Com 65" panose="020B0503030504020204" pitchFamily="34" charset="77"/>
              </a:rPr>
              <a:t>«</a:t>
            </a:r>
          </a:p>
        </p:txBody>
      </p:sp>
      <p:sp>
        <p:nvSpPr>
          <p:cNvPr id="13" name="Title 9">
            <a:extLst>
              <a:ext uri="{FF2B5EF4-FFF2-40B4-BE49-F238E27FC236}">
                <a16:creationId xmlns:a16="http://schemas.microsoft.com/office/drawing/2014/main" id="{3FD893ED-0DD8-FD40-BF9E-37A0A4FC1BDA}"/>
              </a:ext>
            </a:extLst>
          </p:cNvPr>
          <p:cNvSpPr txBox="1">
            <a:spLocks/>
          </p:cNvSpPr>
          <p:nvPr userDrawn="1"/>
        </p:nvSpPr>
        <p:spPr bwMode="gray">
          <a:xfrm rot="10800000">
            <a:off x="9191585" y="3788864"/>
            <a:ext cx="503869" cy="504000"/>
          </a:xfrm>
          <a:prstGeom prst="rect">
            <a:avLst/>
          </a:prstGeom>
        </p:spPr>
        <p:txBody>
          <a:bodyPr vert="horz" lIns="0" tIns="28793" rIns="0" bIns="28793" rtlCol="0" anchor="ctr">
            <a:noAutofit/>
          </a:bodyPr>
          <a:lstStyle>
            <a:lvl1pPr algn="l" defTabSz="914400" rtl="0" eaLnBrk="1" latinLnBrk="0" hangingPunct="1">
              <a:lnSpc>
                <a:spcPct val="90000"/>
              </a:lnSpc>
              <a:spcBef>
                <a:spcPct val="0"/>
              </a:spcBef>
              <a:buNone/>
              <a:defRPr sz="3200" b="1" kern="1200" spc="-50" baseline="0">
                <a:solidFill>
                  <a:schemeClr val="tx1"/>
                </a:solidFill>
                <a:latin typeface="+mj-lt"/>
                <a:ea typeface="+mj-ea"/>
                <a:cs typeface="+mj-cs"/>
              </a:defRPr>
            </a:lvl1pPr>
          </a:lstStyle>
          <a:p>
            <a:pPr>
              <a:lnSpc>
                <a:spcPct val="100000"/>
              </a:lnSpc>
            </a:pPr>
            <a:r>
              <a:rPr lang="de-CH" sz="7998" b="1" i="0" dirty="0">
                <a:solidFill>
                  <a:schemeClr val="tx1"/>
                </a:solidFill>
                <a:latin typeface="Frutiger LT Com 65" panose="020B0503030504020204" pitchFamily="34" charset="77"/>
              </a:rPr>
              <a:t>«</a:t>
            </a:r>
          </a:p>
        </p:txBody>
      </p:sp>
      <p:sp>
        <p:nvSpPr>
          <p:cNvPr id="14" name="Text Placeholder 10">
            <a:extLst>
              <a:ext uri="{FF2B5EF4-FFF2-40B4-BE49-F238E27FC236}">
                <a16:creationId xmlns:a16="http://schemas.microsoft.com/office/drawing/2014/main" id="{54FE1690-FD1E-F24F-9BEF-A0E7D78F8B67}"/>
              </a:ext>
            </a:extLst>
          </p:cNvPr>
          <p:cNvSpPr txBox="1">
            <a:spLocks/>
          </p:cNvSpPr>
          <p:nvPr userDrawn="1"/>
        </p:nvSpPr>
        <p:spPr bwMode="ltGray">
          <a:xfrm>
            <a:off x="3000806" y="1556792"/>
            <a:ext cx="6190388" cy="2880000"/>
          </a:xfrm>
          <a:prstGeom prst="rect">
            <a:avLst/>
          </a:prstGeom>
        </p:spPr>
        <p:txBody>
          <a:bodyPr lIns="0" tIns="0" rIns="0" bIns="0" anchor="ctr"/>
          <a:lstStyle>
            <a:lvl1pPr marL="0" indent="0" algn="l" defTabSz="914400" rtl="0" eaLnBrk="1" latinLnBrk="0" hangingPunct="1">
              <a:lnSpc>
                <a:spcPct val="90000"/>
              </a:lnSpc>
              <a:spcBef>
                <a:spcPts val="0"/>
              </a:spcBef>
              <a:spcAft>
                <a:spcPts val="0"/>
              </a:spcAft>
              <a:buFont typeface="Arial" panose="020B0604020202020204" pitchFamily="34" charset="0"/>
              <a:buNone/>
              <a:defRPr sz="3200" b="1" kern="1200" spc="-50" baseline="0">
                <a:solidFill>
                  <a:schemeClr val="tx1"/>
                </a:solidFill>
                <a:latin typeface="+mj-lt"/>
                <a:ea typeface="+mn-ea"/>
                <a:cs typeface="+mn-cs"/>
              </a:defRPr>
            </a:lvl1pPr>
            <a:lvl2pPr marL="0" indent="0" algn="l" defTabSz="914400" rtl="0" eaLnBrk="1" latinLnBrk="0" hangingPunct="1">
              <a:lnSpc>
                <a:spcPct val="90000"/>
              </a:lnSpc>
              <a:spcBef>
                <a:spcPts val="0"/>
              </a:spcBef>
              <a:spcAft>
                <a:spcPts val="0"/>
              </a:spcAft>
              <a:buFont typeface="Arial" panose="020B0604020202020204" pitchFamily="34" charset="0"/>
              <a:buNone/>
              <a:defRPr sz="3200" b="1" kern="1200" spc="-50" baseline="0">
                <a:solidFill>
                  <a:schemeClr val="tx1"/>
                </a:solidFill>
                <a:latin typeface="+mj-lt"/>
                <a:ea typeface="+mn-ea"/>
                <a:cs typeface="+mn-cs"/>
              </a:defRPr>
            </a:lvl2pPr>
            <a:lvl3pPr marL="0" indent="0" algn="l" defTabSz="914400" rtl="0" eaLnBrk="1" latinLnBrk="0" hangingPunct="1">
              <a:lnSpc>
                <a:spcPct val="90000"/>
              </a:lnSpc>
              <a:spcBef>
                <a:spcPts val="0"/>
              </a:spcBef>
              <a:spcAft>
                <a:spcPts val="0"/>
              </a:spcAft>
              <a:buFont typeface="TheSans Swisscom Light" panose="020B0300040303060204" pitchFamily="34" charset="0"/>
              <a:buNone/>
              <a:defRPr sz="3200" b="1" kern="1200" spc="-50" baseline="0">
                <a:solidFill>
                  <a:schemeClr val="tx1"/>
                </a:solidFill>
                <a:latin typeface="+mj-lt"/>
                <a:ea typeface="+mn-ea"/>
                <a:cs typeface="+mn-cs"/>
              </a:defRPr>
            </a:lvl3pPr>
            <a:lvl4pPr marL="0" indent="0" algn="l" defTabSz="914400" rtl="0" eaLnBrk="1" latinLnBrk="0" hangingPunct="1">
              <a:lnSpc>
                <a:spcPct val="90000"/>
              </a:lnSpc>
              <a:spcBef>
                <a:spcPts val="0"/>
              </a:spcBef>
              <a:spcAft>
                <a:spcPts val="0"/>
              </a:spcAft>
              <a:buFont typeface="TheSans Swisscom Light" panose="020B0300040303060204" pitchFamily="34" charset="0"/>
              <a:buNone/>
              <a:defRPr sz="3200" b="1" kern="1200" spc="-50" baseline="0">
                <a:solidFill>
                  <a:schemeClr val="tx1"/>
                </a:solidFill>
                <a:latin typeface="+mj-lt"/>
                <a:ea typeface="+mn-ea"/>
                <a:cs typeface="+mn-cs"/>
              </a:defRPr>
            </a:lvl4pPr>
            <a:lvl5pPr marL="0" indent="0" algn="l" defTabSz="914400" rtl="0" eaLnBrk="1" latinLnBrk="0" hangingPunct="1">
              <a:lnSpc>
                <a:spcPct val="90000"/>
              </a:lnSpc>
              <a:spcBef>
                <a:spcPts val="0"/>
              </a:spcBef>
              <a:spcAft>
                <a:spcPts val="0"/>
              </a:spcAft>
              <a:buFont typeface="TheSans Swisscom Light" panose="020B0300040303060204" pitchFamily="34" charset="0"/>
              <a:buNone/>
              <a:defRPr sz="3200" b="1" kern="1200" spc="-50" baseline="0">
                <a:solidFill>
                  <a:schemeClr val="tx1"/>
                </a:solidFill>
                <a:latin typeface="+mj-lt"/>
                <a:ea typeface="+mn-ea"/>
                <a:cs typeface="+mn-cs"/>
              </a:defRPr>
            </a:lvl5pPr>
            <a:lvl6pPr marL="0" indent="0" algn="l" defTabSz="914400" rtl="0" eaLnBrk="1" latinLnBrk="0" hangingPunct="1">
              <a:lnSpc>
                <a:spcPct val="90000"/>
              </a:lnSpc>
              <a:spcBef>
                <a:spcPts val="0"/>
              </a:spcBef>
              <a:spcAft>
                <a:spcPts val="0"/>
              </a:spcAft>
              <a:buFont typeface="TheSans Swisscom Light" panose="020B0300040303060204" pitchFamily="34" charset="0"/>
              <a:buNone/>
              <a:defRPr sz="3200" b="1" kern="1200" spc="-50" baseline="0">
                <a:solidFill>
                  <a:schemeClr val="tx1"/>
                </a:solidFill>
                <a:latin typeface="+mj-lt"/>
                <a:ea typeface="+mn-ea"/>
                <a:cs typeface="+mn-cs"/>
              </a:defRPr>
            </a:lvl6pPr>
            <a:lvl7pPr marL="0" indent="0" algn="l" defTabSz="914400" rtl="0" eaLnBrk="1" latinLnBrk="0" hangingPunct="1">
              <a:lnSpc>
                <a:spcPct val="90000"/>
              </a:lnSpc>
              <a:spcBef>
                <a:spcPts val="0"/>
              </a:spcBef>
              <a:spcAft>
                <a:spcPts val="0"/>
              </a:spcAft>
              <a:buFont typeface="TheSans Swisscom Light" panose="020B0300040303060204" pitchFamily="34" charset="0"/>
              <a:buNone/>
              <a:defRPr sz="3200" b="1" kern="1200" spc="-50" baseline="0">
                <a:solidFill>
                  <a:schemeClr val="tx1"/>
                </a:solidFill>
                <a:latin typeface="+mj-lt"/>
                <a:ea typeface="+mn-ea"/>
                <a:cs typeface="+mn-cs"/>
              </a:defRPr>
            </a:lvl7pPr>
            <a:lvl8pPr marL="0" indent="0" algn="l" defTabSz="914400" rtl="0" eaLnBrk="1" latinLnBrk="0" hangingPunct="1">
              <a:lnSpc>
                <a:spcPct val="90000"/>
              </a:lnSpc>
              <a:spcBef>
                <a:spcPts val="0"/>
              </a:spcBef>
              <a:spcAft>
                <a:spcPts val="0"/>
              </a:spcAft>
              <a:buFont typeface="TheSans Swisscom Light" panose="020B0300040303060204" pitchFamily="34" charset="0"/>
              <a:buNone/>
              <a:defRPr sz="3200" b="1" kern="1200" spc="-50" baseline="0">
                <a:solidFill>
                  <a:schemeClr val="tx1"/>
                </a:solidFill>
                <a:latin typeface="+mj-lt"/>
                <a:ea typeface="+mn-ea"/>
                <a:cs typeface="+mn-cs"/>
              </a:defRPr>
            </a:lvl8pPr>
            <a:lvl9pPr marL="0" indent="0" algn="l" defTabSz="914400" rtl="0" eaLnBrk="1" latinLnBrk="0" hangingPunct="1">
              <a:lnSpc>
                <a:spcPct val="90000"/>
              </a:lnSpc>
              <a:spcBef>
                <a:spcPts val="0"/>
              </a:spcBef>
              <a:spcAft>
                <a:spcPts val="0"/>
              </a:spcAft>
              <a:buFont typeface="TheSans Swisscom Light" panose="020B0300040303060204" pitchFamily="34" charset="0"/>
              <a:buNone/>
              <a:defRPr sz="3200" b="1" kern="1200" spc="-50" baseline="0">
                <a:solidFill>
                  <a:schemeClr val="tx1"/>
                </a:solidFill>
                <a:latin typeface="+mj-lt"/>
                <a:ea typeface="+mn-ea"/>
                <a:cs typeface="+mn-cs"/>
              </a:defRPr>
            </a:lvl9pPr>
          </a:lstStyle>
          <a:p>
            <a:r>
              <a:rPr lang="de-CH" sz="3199" b="1" i="0" dirty="0" err="1">
                <a:solidFill>
                  <a:schemeClr val="tx1"/>
                </a:solidFill>
                <a:latin typeface="Frutiger LT Com 65" panose="020B0503030504020204" pitchFamily="34" charset="77"/>
              </a:rPr>
              <a:t>Lorem</a:t>
            </a:r>
            <a:r>
              <a:rPr lang="de-CH" sz="3199" b="1" i="0" dirty="0">
                <a:solidFill>
                  <a:schemeClr val="tx1"/>
                </a:solidFill>
                <a:latin typeface="Frutiger LT Com 65" panose="020B0503030504020204" pitchFamily="34" charset="77"/>
              </a:rPr>
              <a:t> </a:t>
            </a:r>
            <a:r>
              <a:rPr lang="de-CH" sz="3199" b="1" i="0" dirty="0" err="1">
                <a:solidFill>
                  <a:schemeClr val="tx1"/>
                </a:solidFill>
                <a:latin typeface="Frutiger LT Com 65" panose="020B0503030504020204" pitchFamily="34" charset="77"/>
              </a:rPr>
              <a:t>ipsum</a:t>
            </a:r>
            <a:r>
              <a:rPr lang="de-CH" sz="3199" b="1" i="0" dirty="0">
                <a:solidFill>
                  <a:schemeClr val="tx1"/>
                </a:solidFill>
                <a:latin typeface="Frutiger LT Com 65" panose="020B0503030504020204" pitchFamily="34" charset="77"/>
              </a:rPr>
              <a:t> </a:t>
            </a:r>
            <a:r>
              <a:rPr lang="de-CH" sz="3199" b="1" i="0" dirty="0" err="1">
                <a:solidFill>
                  <a:schemeClr val="tx1"/>
                </a:solidFill>
                <a:latin typeface="Frutiger LT Com 65" panose="020B0503030504020204" pitchFamily="34" charset="77"/>
              </a:rPr>
              <a:t>dolor</a:t>
            </a:r>
            <a:r>
              <a:rPr lang="de-CH" sz="3199" b="1" i="0" dirty="0">
                <a:solidFill>
                  <a:schemeClr val="tx1"/>
                </a:solidFill>
                <a:latin typeface="Frutiger LT Com 65" panose="020B0503030504020204" pitchFamily="34" charset="77"/>
              </a:rPr>
              <a:t> </a:t>
            </a:r>
            <a:r>
              <a:rPr lang="de-CH" sz="3199" b="1" i="0" dirty="0" err="1">
                <a:solidFill>
                  <a:schemeClr val="tx1"/>
                </a:solidFill>
                <a:latin typeface="Frutiger LT Com 65" panose="020B0503030504020204" pitchFamily="34" charset="77"/>
              </a:rPr>
              <a:t>consectetuer</a:t>
            </a:r>
            <a:r>
              <a:rPr lang="de-CH" sz="3199" b="1" i="0" dirty="0">
                <a:solidFill>
                  <a:schemeClr val="tx1"/>
                </a:solidFill>
                <a:latin typeface="Frutiger LT Com 65" panose="020B0503030504020204" pitchFamily="34" charset="77"/>
              </a:rPr>
              <a:t> </a:t>
            </a:r>
            <a:r>
              <a:rPr lang="de-CH" sz="3199" b="1" i="0" dirty="0" err="1">
                <a:solidFill>
                  <a:schemeClr val="tx1"/>
                </a:solidFill>
                <a:latin typeface="Frutiger LT Com 65" panose="020B0503030504020204" pitchFamily="34" charset="77"/>
              </a:rPr>
              <a:t>adipiscing</a:t>
            </a:r>
            <a:r>
              <a:rPr lang="de-CH" sz="3199" b="1" i="0" dirty="0">
                <a:solidFill>
                  <a:schemeClr val="tx1"/>
                </a:solidFill>
                <a:latin typeface="Frutiger LT Com 65" panose="020B0503030504020204" pitchFamily="34" charset="77"/>
              </a:rPr>
              <a:t> </a:t>
            </a:r>
            <a:r>
              <a:rPr lang="de-CH" sz="3199" b="1" i="0" dirty="0" err="1">
                <a:solidFill>
                  <a:schemeClr val="tx1"/>
                </a:solidFill>
                <a:latin typeface="Frutiger LT Com 65" panose="020B0503030504020204" pitchFamily="34" charset="77"/>
              </a:rPr>
              <a:t>commo</a:t>
            </a:r>
            <a:r>
              <a:rPr lang="de-CH" sz="3199" b="1" i="0" dirty="0">
                <a:solidFill>
                  <a:schemeClr val="tx1"/>
                </a:solidFill>
                <a:latin typeface="Frutiger LT Com 65" panose="020B0503030504020204" pitchFamily="34" charset="77"/>
              </a:rPr>
              <a:t> </a:t>
            </a:r>
            <a:r>
              <a:rPr lang="de-CH" sz="3199" b="1" i="0" dirty="0" err="1">
                <a:solidFill>
                  <a:schemeClr val="tx1"/>
                </a:solidFill>
                <a:latin typeface="Frutiger LT Com 65" panose="020B0503030504020204" pitchFamily="34" charset="77"/>
              </a:rPr>
              <a:t>massa</a:t>
            </a:r>
            <a:r>
              <a:rPr lang="de-CH" sz="3199" b="1" i="0" dirty="0">
                <a:solidFill>
                  <a:schemeClr val="tx1"/>
                </a:solidFill>
                <a:latin typeface="Frutiger LT Com 65" panose="020B0503030504020204" pitchFamily="34" charset="77"/>
              </a:rPr>
              <a:t> </a:t>
            </a:r>
            <a:r>
              <a:rPr lang="de-CH" sz="3199" b="1" i="0" dirty="0" err="1">
                <a:solidFill>
                  <a:schemeClr val="tx1"/>
                </a:solidFill>
                <a:latin typeface="Frutiger LT Com 65" panose="020B0503030504020204" pitchFamily="34" charset="77"/>
              </a:rPr>
              <a:t>natoque</a:t>
            </a:r>
            <a:r>
              <a:rPr lang="de-CH" sz="3199" b="1" i="0" dirty="0">
                <a:solidFill>
                  <a:schemeClr val="tx1"/>
                </a:solidFill>
                <a:latin typeface="Frutiger LT Com 65" panose="020B0503030504020204" pitchFamily="34" charset="77"/>
              </a:rPr>
              <a:t> </a:t>
            </a:r>
            <a:r>
              <a:rPr lang="de-CH" sz="3199" b="1" i="0" dirty="0" err="1">
                <a:solidFill>
                  <a:schemeClr val="tx1"/>
                </a:solidFill>
                <a:latin typeface="Frutiger LT Com 65" panose="020B0503030504020204" pitchFamily="34" charset="77"/>
              </a:rPr>
              <a:t>penatibus</a:t>
            </a:r>
            <a:r>
              <a:rPr lang="de-CH" sz="3199" b="1" i="0" dirty="0">
                <a:solidFill>
                  <a:schemeClr val="tx1"/>
                </a:solidFill>
                <a:latin typeface="Frutiger LT Com 65" panose="020B0503030504020204" pitchFamily="34" charset="77"/>
              </a:rPr>
              <a:t> et </a:t>
            </a:r>
            <a:r>
              <a:rPr lang="de-CH" sz="3199" b="1" i="0" dirty="0" err="1">
                <a:solidFill>
                  <a:schemeClr val="tx1"/>
                </a:solidFill>
                <a:latin typeface="Frutiger LT Com 65" panose="020B0503030504020204" pitchFamily="34" charset="77"/>
              </a:rPr>
              <a:t>magnis</a:t>
            </a:r>
            <a:r>
              <a:rPr lang="de-CH" sz="3199" b="1" i="0" dirty="0">
                <a:solidFill>
                  <a:schemeClr val="tx1"/>
                </a:solidFill>
                <a:latin typeface="Frutiger LT Com 65" panose="020B0503030504020204" pitchFamily="34" charset="77"/>
              </a:rPr>
              <a:t> </a:t>
            </a:r>
            <a:r>
              <a:rPr lang="de-CH" sz="3199" b="1" i="0" dirty="0" err="1">
                <a:solidFill>
                  <a:schemeClr val="tx1"/>
                </a:solidFill>
                <a:latin typeface="Frutiger LT Com 65" panose="020B0503030504020204" pitchFamily="34" charset="77"/>
              </a:rPr>
              <a:t>dis</a:t>
            </a:r>
            <a:r>
              <a:rPr lang="de-CH" sz="3199" b="1" i="0" dirty="0">
                <a:solidFill>
                  <a:schemeClr val="tx1"/>
                </a:solidFill>
                <a:latin typeface="Frutiger LT Com 65" panose="020B0503030504020204" pitchFamily="34" charset="77"/>
              </a:rPr>
              <a:t> </a:t>
            </a:r>
            <a:r>
              <a:rPr lang="de-CH" sz="3199" b="1" i="0" dirty="0" err="1">
                <a:solidFill>
                  <a:schemeClr val="tx1"/>
                </a:solidFill>
                <a:latin typeface="Frutiger LT Com 65" panose="020B0503030504020204" pitchFamily="34" charset="77"/>
              </a:rPr>
              <a:t>parturient</a:t>
            </a:r>
            <a:r>
              <a:rPr lang="de-CH" sz="3199" b="1" i="0" dirty="0">
                <a:solidFill>
                  <a:schemeClr val="tx1"/>
                </a:solidFill>
                <a:latin typeface="Frutiger LT Com 65" panose="020B0503030504020204" pitchFamily="34" charset="77"/>
              </a:rPr>
              <a:t> </a:t>
            </a:r>
            <a:r>
              <a:rPr lang="de-CH" sz="3199" b="1" i="0" dirty="0" err="1">
                <a:solidFill>
                  <a:schemeClr val="tx1"/>
                </a:solidFill>
                <a:latin typeface="Frutiger LT Com 65" panose="020B0503030504020204" pitchFamily="34" charset="77"/>
              </a:rPr>
              <a:t>montes</a:t>
            </a:r>
            <a:r>
              <a:rPr lang="de-CH" sz="3199" b="1" i="0" dirty="0">
                <a:solidFill>
                  <a:schemeClr val="tx1"/>
                </a:solidFill>
                <a:latin typeface="Frutiger LT Com 65" panose="020B0503030504020204" pitchFamily="34" charset="77"/>
              </a:rPr>
              <a:t>, </a:t>
            </a:r>
            <a:r>
              <a:rPr lang="de-CH" sz="3199" b="1" i="0" dirty="0" err="1">
                <a:solidFill>
                  <a:schemeClr val="tx1"/>
                </a:solidFill>
                <a:latin typeface="Frutiger LT Com 65" panose="020B0503030504020204" pitchFamily="34" charset="77"/>
              </a:rPr>
              <a:t>nascetur</a:t>
            </a:r>
            <a:r>
              <a:rPr lang="de-CH" sz="3199" b="1" i="0" dirty="0">
                <a:solidFill>
                  <a:schemeClr val="tx1"/>
                </a:solidFill>
                <a:latin typeface="Frutiger LT Com 65" panose="020B0503030504020204" pitchFamily="34" charset="77"/>
              </a:rPr>
              <a:t> </a:t>
            </a:r>
            <a:r>
              <a:rPr lang="de-CH" sz="3199" b="1" i="0" dirty="0" err="1">
                <a:solidFill>
                  <a:schemeClr val="tx1"/>
                </a:solidFill>
                <a:latin typeface="Frutiger LT Com 65" panose="020B0503030504020204" pitchFamily="34" charset="77"/>
              </a:rPr>
              <a:t>ridiculus</a:t>
            </a:r>
            <a:r>
              <a:rPr lang="de-CH" sz="3199" b="1" i="0" dirty="0">
                <a:solidFill>
                  <a:schemeClr val="tx1"/>
                </a:solidFill>
                <a:latin typeface="Frutiger LT Com 65" panose="020B0503030504020204" pitchFamily="34" charset="77"/>
              </a:rPr>
              <a:t> </a:t>
            </a:r>
            <a:r>
              <a:rPr lang="de-CH" sz="3199" b="1" i="0" dirty="0" err="1">
                <a:solidFill>
                  <a:schemeClr val="tx1"/>
                </a:solidFill>
                <a:latin typeface="Frutiger LT Com 65" panose="020B0503030504020204" pitchFamily="34" charset="77"/>
              </a:rPr>
              <a:t>mus</a:t>
            </a:r>
            <a:r>
              <a:rPr lang="de-CH" sz="3199" b="1" i="0" dirty="0">
                <a:solidFill>
                  <a:schemeClr val="tx1"/>
                </a:solidFill>
                <a:latin typeface="Frutiger LT Com 65" panose="020B0503030504020204" pitchFamily="34" charset="77"/>
              </a:rPr>
              <a:t> </a:t>
            </a:r>
            <a:r>
              <a:rPr lang="de-CH" sz="3199" b="1" i="0" dirty="0" err="1">
                <a:solidFill>
                  <a:schemeClr val="tx1"/>
                </a:solidFill>
                <a:latin typeface="Frutiger LT Com 65" panose="020B0503030504020204" pitchFamily="34" charset="77"/>
              </a:rPr>
              <a:t>dolor</a:t>
            </a:r>
            <a:r>
              <a:rPr lang="de-CH" sz="3199" b="1" i="0" dirty="0">
                <a:solidFill>
                  <a:schemeClr val="tx1"/>
                </a:solidFill>
                <a:latin typeface="Frutiger LT Com 65" panose="020B0503030504020204" pitchFamily="34" charset="77"/>
              </a:rPr>
              <a:t> </a:t>
            </a:r>
            <a:r>
              <a:rPr lang="de-CH" sz="3199" b="1" i="0" dirty="0" err="1">
                <a:solidFill>
                  <a:schemeClr val="tx1"/>
                </a:solidFill>
                <a:latin typeface="Frutiger LT Com 65" panose="020B0503030504020204" pitchFamily="34" charset="77"/>
              </a:rPr>
              <a:t>sit</a:t>
            </a:r>
            <a:r>
              <a:rPr lang="de-CH" sz="3199" b="1" i="0" dirty="0">
                <a:solidFill>
                  <a:schemeClr val="tx1"/>
                </a:solidFill>
                <a:latin typeface="Frutiger LT Com 65" panose="020B0503030504020204" pitchFamily="34" charset="77"/>
              </a:rPr>
              <a:t> </a:t>
            </a:r>
            <a:r>
              <a:rPr lang="de-CH" sz="3199" b="1" i="0" dirty="0" err="1">
                <a:solidFill>
                  <a:schemeClr val="tx1"/>
                </a:solidFill>
                <a:latin typeface="Frutiger LT Com 65" panose="020B0503030504020204" pitchFamily="34" charset="77"/>
              </a:rPr>
              <a:t>amet</a:t>
            </a:r>
            <a:r>
              <a:rPr lang="de-CH" sz="3199" b="1" i="0" dirty="0">
                <a:solidFill>
                  <a:schemeClr val="tx1"/>
                </a:solidFill>
                <a:latin typeface="Frutiger LT Com 65" panose="020B0503030504020204" pitchFamily="34" charset="77"/>
              </a:rPr>
              <a:t> </a:t>
            </a:r>
            <a:r>
              <a:rPr lang="de-CH" sz="3199" b="1" i="0" dirty="0" err="1">
                <a:solidFill>
                  <a:schemeClr val="tx1"/>
                </a:solidFill>
                <a:latin typeface="Frutiger LT Com 65" panose="020B0503030504020204" pitchFamily="34" charset="77"/>
              </a:rPr>
              <a:t>con</a:t>
            </a:r>
            <a:r>
              <a:rPr lang="de-CH" sz="3199" b="1" i="0" dirty="0">
                <a:solidFill>
                  <a:schemeClr val="tx1"/>
                </a:solidFill>
                <a:latin typeface="Frutiger LT Com 65" panose="020B0503030504020204" pitchFamily="34" charset="77"/>
              </a:rPr>
              <a:t>.</a:t>
            </a:r>
          </a:p>
        </p:txBody>
      </p:sp>
    </p:spTree>
    <p:extLst>
      <p:ext uri="{BB962C8B-B14F-4D97-AF65-F5344CB8AC3E}">
        <p14:creationId xmlns:p14="http://schemas.microsoft.com/office/powerpoint/2010/main" val="34357077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04_Kapiteltrenner_Neutral">
    <p:bg>
      <p:bgPr>
        <a:solidFill>
          <a:schemeClr val="bg1"/>
        </a:solidFill>
        <a:effectLst/>
      </p:bgPr>
    </p:bg>
    <p:spTree>
      <p:nvGrpSpPr>
        <p:cNvPr id="1" name=""/>
        <p:cNvGrpSpPr/>
        <p:nvPr/>
      </p:nvGrpSpPr>
      <p:grpSpPr>
        <a:xfrm>
          <a:off x="0" y="0"/>
          <a:ext cx="0" cy="0"/>
          <a:chOff x="0" y="0"/>
          <a:chExt cx="0" cy="0"/>
        </a:xfrm>
      </p:grpSpPr>
      <p:sp>
        <p:nvSpPr>
          <p:cNvPr id="8" name="Textplatzhalter 7"/>
          <p:cNvSpPr>
            <a:spLocks noGrp="1"/>
          </p:cNvSpPr>
          <p:nvPr>
            <p:ph type="body" sz="quarter" idx="13" hasCustomPrompt="1"/>
          </p:nvPr>
        </p:nvSpPr>
        <p:spPr bwMode="gray">
          <a:xfrm>
            <a:off x="1776644" y="2223025"/>
            <a:ext cx="9213933" cy="1944688"/>
          </a:xfrm>
          <a:prstGeom prst="rect">
            <a:avLst/>
          </a:prstGeom>
        </p:spPr>
        <p:txBody>
          <a:bodyPr bIns="0" anchor="ctr"/>
          <a:lstStyle>
            <a:lvl1pPr marL="630049" indent="-630049">
              <a:spcBef>
                <a:spcPts val="0"/>
              </a:spcBef>
              <a:buNone/>
              <a:defRPr sz="3999" b="1" i="0" baseline="0">
                <a:solidFill>
                  <a:schemeClr val="tx1"/>
                </a:solidFill>
                <a:latin typeface="Frutiger LT Com 65" panose="020B0503030504020204" pitchFamily="34" charset="77"/>
                <a:ea typeface="Frutiger LT Com 65" panose="020B0503030504020204" pitchFamily="34" charset="77"/>
                <a:cs typeface="Frutiger LT Com 65" panose="020B0503030504020204" pitchFamily="34" charset="77"/>
              </a:defRPr>
            </a:lvl1pPr>
            <a:lvl2pPr marL="0" indent="-489453">
              <a:spcBef>
                <a:spcPts val="0"/>
              </a:spcBef>
              <a:buFont typeface="Arial" pitchFamily="34" charset="0"/>
              <a:buNone/>
              <a:defRPr sz="4399">
                <a:solidFill>
                  <a:schemeClr val="bg1"/>
                </a:solidFill>
              </a:defRPr>
            </a:lvl2pPr>
            <a:lvl3pPr marL="0" indent="-489453">
              <a:spcBef>
                <a:spcPts val="0"/>
              </a:spcBef>
              <a:buFont typeface="Arial" pitchFamily="34" charset="0"/>
              <a:buNone/>
              <a:defRPr sz="4399">
                <a:solidFill>
                  <a:schemeClr val="bg1"/>
                </a:solidFill>
              </a:defRPr>
            </a:lvl3pPr>
            <a:lvl4pPr marL="0" indent="0">
              <a:buNone/>
              <a:defRPr sz="4399"/>
            </a:lvl4pPr>
            <a:lvl5pPr marL="0" indent="-489453">
              <a:spcBef>
                <a:spcPts val="0"/>
              </a:spcBef>
              <a:buFont typeface="Arial" pitchFamily="34" charset="0"/>
              <a:buNone/>
              <a:defRPr sz="4399">
                <a:solidFill>
                  <a:schemeClr val="bg1"/>
                </a:solidFill>
              </a:defRPr>
            </a:lvl5pPr>
            <a:lvl6pPr marL="0" indent="-489453">
              <a:spcBef>
                <a:spcPts val="0"/>
              </a:spcBef>
              <a:buNone/>
              <a:defRPr sz="4399">
                <a:solidFill>
                  <a:schemeClr val="bg1"/>
                </a:solidFill>
              </a:defRPr>
            </a:lvl6pPr>
            <a:lvl7pPr marL="0" indent="-489453">
              <a:spcBef>
                <a:spcPts val="0"/>
              </a:spcBef>
              <a:buNone/>
              <a:defRPr sz="4399">
                <a:solidFill>
                  <a:schemeClr val="bg1"/>
                </a:solidFill>
              </a:defRPr>
            </a:lvl7pPr>
            <a:lvl8pPr marL="0" indent="-489453">
              <a:spcBef>
                <a:spcPts val="0"/>
              </a:spcBef>
              <a:buNone/>
              <a:defRPr sz="4399">
                <a:solidFill>
                  <a:schemeClr val="bg1"/>
                </a:solidFill>
              </a:defRPr>
            </a:lvl8pPr>
            <a:lvl9pPr marL="0" indent="-489453">
              <a:spcBef>
                <a:spcPts val="0"/>
              </a:spcBef>
              <a:buNone/>
              <a:defRPr sz="4399">
                <a:solidFill>
                  <a:schemeClr val="bg1"/>
                </a:solidFill>
              </a:defRPr>
            </a:lvl9pPr>
          </a:lstStyle>
          <a:p>
            <a:pPr lvl="0"/>
            <a:r>
              <a:rPr lang="de-DE" dirty="0"/>
              <a:t>Knackiger Kapiteltitel (neutral)</a:t>
            </a:r>
          </a:p>
        </p:txBody>
      </p:sp>
    </p:spTree>
    <p:extLst>
      <p:ext uri="{BB962C8B-B14F-4D97-AF65-F5344CB8AC3E}">
        <p14:creationId xmlns:p14="http://schemas.microsoft.com/office/powerpoint/2010/main" val="42559883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04_Kapiteltrenner_Logo">
    <p:bg>
      <p:bgPr>
        <a:solidFill>
          <a:schemeClr val="bg1"/>
        </a:solidFill>
        <a:effectLst/>
      </p:bgPr>
    </p:bg>
    <p:spTree>
      <p:nvGrpSpPr>
        <p:cNvPr id="1" name=""/>
        <p:cNvGrpSpPr/>
        <p:nvPr/>
      </p:nvGrpSpPr>
      <p:grpSpPr>
        <a:xfrm>
          <a:off x="0" y="0"/>
          <a:ext cx="0" cy="0"/>
          <a:chOff x="0" y="0"/>
          <a:chExt cx="0" cy="0"/>
        </a:xfrm>
      </p:grpSpPr>
      <p:pic>
        <p:nvPicPr>
          <p:cNvPr id="18" name="Grafik 17">
            <a:extLst>
              <a:ext uri="{FF2B5EF4-FFF2-40B4-BE49-F238E27FC236}">
                <a16:creationId xmlns:a16="http://schemas.microsoft.com/office/drawing/2014/main" id="{6E8DB391-D5CA-5540-9982-4654D55BE6FC}"/>
              </a:ext>
            </a:extLst>
          </p:cNvPr>
          <p:cNvPicPr>
            <a:picLocks noChangeAspect="1"/>
          </p:cNvPicPr>
          <p:nvPr userDrawn="1"/>
        </p:nvPicPr>
        <p:blipFill>
          <a:blip r:embed="rId2"/>
          <a:stretch>
            <a:fillRect/>
          </a:stretch>
        </p:blipFill>
        <p:spPr>
          <a:xfrm>
            <a:off x="4512582" y="1866876"/>
            <a:ext cx="2807235" cy="3290316"/>
          </a:xfrm>
          <a:prstGeom prst="rect">
            <a:avLst/>
          </a:prstGeom>
        </p:spPr>
      </p:pic>
    </p:spTree>
    <p:extLst>
      <p:ext uri="{BB962C8B-B14F-4D97-AF65-F5344CB8AC3E}">
        <p14:creationId xmlns:p14="http://schemas.microsoft.com/office/powerpoint/2010/main" val="17621545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05_Contact">
    <p:bg>
      <p:bgRef idx="1001">
        <a:schemeClr val="bg1"/>
      </p:bgRef>
    </p:bg>
    <p:spTree>
      <p:nvGrpSpPr>
        <p:cNvPr id="1" name=""/>
        <p:cNvGrpSpPr/>
        <p:nvPr/>
      </p:nvGrpSpPr>
      <p:grpSpPr>
        <a:xfrm>
          <a:off x="0" y="0"/>
          <a:ext cx="0" cy="0"/>
          <a:chOff x="0" y="0"/>
          <a:chExt cx="0" cy="0"/>
        </a:xfrm>
      </p:grpSpPr>
      <p:sp>
        <p:nvSpPr>
          <p:cNvPr id="7" name="Datumsplatzhalter 2"/>
          <p:cNvSpPr>
            <a:spLocks noGrp="1"/>
          </p:cNvSpPr>
          <p:nvPr>
            <p:ph type="dt" sz="half" idx="10"/>
          </p:nvPr>
        </p:nvSpPr>
        <p:spPr bwMode="gray">
          <a:xfrm rot="16200000">
            <a:off x="11458742" y="1939024"/>
            <a:ext cx="648124" cy="287925"/>
          </a:xfrm>
          <a:prstGeom prst="rect">
            <a:avLst/>
          </a:prstGeom>
        </p:spPr>
        <p:txBody>
          <a:bodyPr/>
          <a:lstStyle/>
          <a:p>
            <a:r>
              <a:rPr lang="de-DE" dirty="0" err="1"/>
              <a:t>dd</a:t>
            </a:r>
            <a:r>
              <a:rPr lang="de-DE" dirty="0"/>
              <a:t>/mm/</a:t>
            </a:r>
            <a:r>
              <a:rPr lang="de-DE" dirty="0" err="1"/>
              <a:t>yyyy</a:t>
            </a:r>
            <a:endParaRPr lang="de-DE" dirty="0"/>
          </a:p>
        </p:txBody>
      </p:sp>
      <p:sp>
        <p:nvSpPr>
          <p:cNvPr id="9" name="Foliennummernplatzhalter 3"/>
          <p:cNvSpPr>
            <a:spLocks noGrp="1"/>
          </p:cNvSpPr>
          <p:nvPr>
            <p:ph type="sldNum" sz="quarter" idx="11"/>
          </p:nvPr>
        </p:nvSpPr>
        <p:spPr bwMode="gray">
          <a:xfrm>
            <a:off x="11639204" y="1124744"/>
            <a:ext cx="287925" cy="287976"/>
          </a:xfrm>
          <a:prstGeom prst="rect">
            <a:avLst/>
          </a:prstGeom>
        </p:spPr>
        <p:txBody>
          <a:bodyPr/>
          <a:lstStyle/>
          <a:p>
            <a:fld id="{F4152B43-0D93-45A1-BE43-5405A99BCA7F}" type="slidenum">
              <a:rPr lang="de-DE" smtClean="0"/>
              <a:pPr/>
              <a:t>‹Nr.›</a:t>
            </a:fld>
            <a:endParaRPr lang="de-DE" dirty="0"/>
          </a:p>
        </p:txBody>
      </p:sp>
      <p:sp>
        <p:nvSpPr>
          <p:cNvPr id="10" name="Fußzeilenplatzhalter 4"/>
          <p:cNvSpPr>
            <a:spLocks noGrp="1"/>
          </p:cNvSpPr>
          <p:nvPr>
            <p:ph type="ftr" sz="quarter" idx="12"/>
          </p:nvPr>
        </p:nvSpPr>
        <p:spPr bwMode="gray">
          <a:xfrm rot="16200000">
            <a:off x="10126981" y="4005116"/>
            <a:ext cx="3312370" cy="287925"/>
          </a:xfrm>
          <a:prstGeom prst="rect">
            <a:avLst/>
          </a:prstGeom>
        </p:spPr>
        <p:txBody>
          <a:bodyPr/>
          <a:lstStyle>
            <a:lvl1pPr>
              <a:defRPr/>
            </a:lvl1pPr>
          </a:lstStyle>
          <a:p>
            <a:r>
              <a:rPr lang="de-DE" dirty="0"/>
              <a:t>Schulkreis Mattenhof-</a:t>
            </a:r>
            <a:r>
              <a:rPr lang="de-DE" dirty="0" err="1"/>
              <a:t>Weissenbühl</a:t>
            </a:r>
            <a:r>
              <a:rPr lang="de-DE" dirty="0"/>
              <a:t>, Folienbibliothek</a:t>
            </a:r>
          </a:p>
        </p:txBody>
      </p:sp>
      <p:sp>
        <p:nvSpPr>
          <p:cNvPr id="11" name="Textplatzhalter 6"/>
          <p:cNvSpPr>
            <a:spLocks noGrp="1"/>
          </p:cNvSpPr>
          <p:nvPr>
            <p:ph type="body" sz="quarter" idx="13" hasCustomPrompt="1"/>
          </p:nvPr>
        </p:nvSpPr>
        <p:spPr bwMode="gray">
          <a:xfrm>
            <a:off x="6743903" y="1773238"/>
            <a:ext cx="4822585" cy="4392612"/>
          </a:xfrm>
          <a:prstGeom prst="rect">
            <a:avLst/>
          </a:prstGeom>
        </p:spPr>
        <p:txBody>
          <a:bodyPr/>
          <a:lstStyle>
            <a:lvl1pPr marL="0" indent="0">
              <a:lnSpc>
                <a:spcPct val="100000"/>
              </a:lnSpc>
              <a:spcBef>
                <a:spcPts val="0"/>
              </a:spcBef>
              <a:spcAft>
                <a:spcPts val="0"/>
              </a:spcAft>
              <a:buNone/>
              <a:defRPr sz="1799"/>
            </a:lvl1pPr>
            <a:lvl2pPr marL="0" indent="0">
              <a:buNone/>
              <a:defRPr sz="1400"/>
            </a:lvl2pPr>
            <a:lvl3pPr marL="0" indent="0">
              <a:buNone/>
              <a:defRPr sz="1400" u="sng"/>
            </a:lvl3pPr>
            <a:lvl4pPr marL="0" indent="0">
              <a:buNone/>
              <a:defRPr sz="1200"/>
            </a:lvl4pPr>
            <a:lvl5pPr marL="0" indent="0">
              <a:buFont typeface="Arial" pitchFamily="34" charset="0"/>
              <a:buNone/>
              <a:defRPr sz="1200"/>
            </a:lvl5pPr>
            <a:lvl6pPr marL="0" indent="0">
              <a:buNone/>
              <a:defRPr sz="1200"/>
            </a:lvl6pPr>
            <a:lvl7pPr marL="0" indent="0">
              <a:buNone/>
              <a:defRPr sz="1200"/>
            </a:lvl7pPr>
            <a:lvl8pPr marL="0" indent="0">
              <a:buNone/>
              <a:defRPr sz="1200"/>
            </a:lvl8pPr>
            <a:lvl9pPr marL="0" indent="0">
              <a:buNone/>
              <a:defRPr sz="1200"/>
            </a:lvl9pPr>
          </a:lstStyle>
          <a:p>
            <a:r>
              <a:rPr lang="en-GB" dirty="0" err="1"/>
              <a:t>Schulkreis</a:t>
            </a:r>
            <a:r>
              <a:rPr lang="en-GB" dirty="0"/>
              <a:t> </a:t>
            </a:r>
            <a:r>
              <a:rPr lang="en-GB" dirty="0" err="1"/>
              <a:t>Mattenhof-Weissenbühl</a:t>
            </a:r>
            <a:endParaRPr lang="en-GB" dirty="0"/>
          </a:p>
          <a:p>
            <a:endParaRPr lang="en-GB" dirty="0"/>
          </a:p>
          <a:p>
            <a:r>
              <a:rPr lang="en-GB" dirty="0" err="1"/>
              <a:t>Joceline</a:t>
            </a:r>
            <a:r>
              <a:rPr lang="en-GB" dirty="0"/>
              <a:t> Gerber</a:t>
            </a:r>
          </a:p>
          <a:p>
            <a:r>
              <a:rPr lang="en-GB" dirty="0" err="1"/>
              <a:t>Eigerstrasse</a:t>
            </a:r>
            <a:r>
              <a:rPr lang="en-GB" dirty="0"/>
              <a:t> 38</a:t>
            </a:r>
          </a:p>
          <a:p>
            <a:r>
              <a:rPr lang="en-GB" dirty="0"/>
              <a:t>3007 Bern</a:t>
            </a:r>
          </a:p>
          <a:p>
            <a:r>
              <a:rPr lang="en-GB" dirty="0"/>
              <a:t>031 321 28 18</a:t>
            </a:r>
          </a:p>
          <a:p>
            <a:r>
              <a:rPr lang="en-GB" dirty="0" err="1"/>
              <a:t>joceline.gerber@bern.ch</a:t>
            </a:r>
            <a:endParaRPr lang="en-GB" dirty="0"/>
          </a:p>
        </p:txBody>
      </p:sp>
      <p:sp>
        <p:nvSpPr>
          <p:cNvPr id="12" name="Titel 1"/>
          <p:cNvSpPr>
            <a:spLocks noGrp="1"/>
          </p:cNvSpPr>
          <p:nvPr>
            <p:ph type="title" hasCustomPrompt="1"/>
          </p:nvPr>
        </p:nvSpPr>
        <p:spPr>
          <a:xfrm>
            <a:off x="6743903" y="404664"/>
            <a:ext cx="4822585" cy="1152369"/>
          </a:xfrm>
        </p:spPr>
        <p:txBody>
          <a:bodyPr/>
          <a:lstStyle/>
          <a:p>
            <a:r>
              <a:rPr lang="en-GB" dirty="0" err="1"/>
              <a:t>Kontaktinformationen</a:t>
            </a:r>
            <a:endParaRPr lang="en-GB" dirty="0"/>
          </a:p>
        </p:txBody>
      </p:sp>
      <p:sp>
        <p:nvSpPr>
          <p:cNvPr id="19" name="Line 13"/>
          <p:cNvSpPr>
            <a:spLocks noChangeShapeType="1"/>
          </p:cNvSpPr>
          <p:nvPr userDrawn="1"/>
        </p:nvSpPr>
        <p:spPr bwMode="gray">
          <a:xfrm>
            <a:off x="11639204" y="6021288"/>
            <a:ext cx="552796" cy="0"/>
          </a:xfrm>
          <a:prstGeom prst="line">
            <a:avLst/>
          </a:prstGeom>
          <a:noFill/>
          <a:ln w="28575">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sz="1799" dirty="0">
              <a:solidFill>
                <a:schemeClr val="tx1"/>
              </a:solidFill>
            </a:endParaRPr>
          </a:p>
        </p:txBody>
      </p:sp>
      <p:sp>
        <p:nvSpPr>
          <p:cNvPr id="21" name="Line 8"/>
          <p:cNvSpPr>
            <a:spLocks noChangeShapeType="1"/>
          </p:cNvSpPr>
          <p:nvPr userDrawn="1"/>
        </p:nvSpPr>
        <p:spPr bwMode="gray">
          <a:xfrm flipV="1">
            <a:off x="11639204" y="1412720"/>
            <a:ext cx="552796" cy="56"/>
          </a:xfrm>
          <a:prstGeom prst="line">
            <a:avLst/>
          </a:prstGeom>
          <a:noFill/>
          <a:ln w="28575">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sz="1799" dirty="0">
              <a:solidFill>
                <a:schemeClr val="tx1"/>
              </a:solidFill>
            </a:endParaRPr>
          </a:p>
        </p:txBody>
      </p:sp>
      <p:pic>
        <p:nvPicPr>
          <p:cNvPr id="18" name="Grafik 17">
            <a:extLst>
              <a:ext uri="{FF2B5EF4-FFF2-40B4-BE49-F238E27FC236}">
                <a16:creationId xmlns:a16="http://schemas.microsoft.com/office/drawing/2014/main" id="{8E50B775-BD8B-8A41-8358-F1A7F35543ED}"/>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488687" y="908720"/>
            <a:ext cx="2844427" cy="540748"/>
          </a:xfrm>
          <a:prstGeom prst="rect">
            <a:avLst/>
          </a:prstGeom>
        </p:spPr>
      </p:pic>
    </p:spTree>
    <p:extLst>
      <p:ext uri="{BB962C8B-B14F-4D97-AF65-F5344CB8AC3E}">
        <p14:creationId xmlns:p14="http://schemas.microsoft.com/office/powerpoint/2010/main" val="117605265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right)">
                                      <p:cBhvr>
                                        <p:cTn id="7" dur="500"/>
                                        <p:tgtEl>
                                          <p:spTgt spid="19"/>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wipe(right)">
                                      <p:cBhvr>
                                        <p:cTn id="10"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1"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06_Outro">
    <p:bg>
      <p:bgPr>
        <a:solidFill>
          <a:schemeClr val="bg1"/>
        </a:solidFill>
        <a:effectLst/>
      </p:bgPr>
    </p:bg>
    <p:spTree>
      <p:nvGrpSpPr>
        <p:cNvPr id="1" name=""/>
        <p:cNvGrpSpPr/>
        <p:nvPr/>
      </p:nvGrpSpPr>
      <p:grpSpPr>
        <a:xfrm>
          <a:off x="0" y="0"/>
          <a:ext cx="0" cy="0"/>
          <a:chOff x="0" y="0"/>
          <a:chExt cx="0" cy="0"/>
        </a:xfrm>
      </p:grpSpPr>
      <p:pic>
        <p:nvPicPr>
          <p:cNvPr id="3" name="Grafik 2">
            <a:extLst>
              <a:ext uri="{FF2B5EF4-FFF2-40B4-BE49-F238E27FC236}">
                <a16:creationId xmlns:a16="http://schemas.microsoft.com/office/drawing/2014/main" id="{731E61EC-B09C-AE46-A5D1-03C0D37945C7}"/>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191537" y="2732712"/>
            <a:ext cx="1439786" cy="1440161"/>
          </a:xfrm>
          <a:prstGeom prst="rect">
            <a:avLst/>
          </a:prstGeom>
        </p:spPr>
      </p:pic>
      <p:pic>
        <p:nvPicPr>
          <p:cNvPr id="4" name="Grafik 3">
            <a:extLst>
              <a:ext uri="{FF2B5EF4-FFF2-40B4-BE49-F238E27FC236}">
                <a16:creationId xmlns:a16="http://schemas.microsoft.com/office/drawing/2014/main" id="{275B8610-74BD-E942-89C9-E9A204E6BDBF}"/>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635831" y="2711422"/>
            <a:ext cx="1439786" cy="1440161"/>
          </a:xfrm>
          <a:prstGeom prst="rect">
            <a:avLst/>
          </a:prstGeom>
        </p:spPr>
      </p:pic>
      <p:pic>
        <p:nvPicPr>
          <p:cNvPr id="6" name="Grafik 5">
            <a:extLst>
              <a:ext uri="{FF2B5EF4-FFF2-40B4-BE49-F238E27FC236}">
                <a16:creationId xmlns:a16="http://schemas.microsoft.com/office/drawing/2014/main" id="{CA42EFB7-8722-4D4F-8561-BEA0F578F617}"/>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524421" y="2732712"/>
            <a:ext cx="1439786" cy="1440161"/>
          </a:xfrm>
          <a:prstGeom prst="rect">
            <a:avLst/>
          </a:prstGeom>
        </p:spPr>
      </p:pic>
      <p:pic>
        <p:nvPicPr>
          <p:cNvPr id="7" name="Grafik 6">
            <a:extLst>
              <a:ext uri="{FF2B5EF4-FFF2-40B4-BE49-F238E27FC236}">
                <a16:creationId xmlns:a16="http://schemas.microsoft.com/office/drawing/2014/main" id="{947169BE-DBF4-3A48-89E8-483831C6B770}"/>
              </a:ext>
            </a:extLst>
          </p:cNvPr>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4080126" y="2708921"/>
            <a:ext cx="1439786" cy="1440161"/>
          </a:xfrm>
          <a:prstGeom prst="rect">
            <a:avLst/>
          </a:prstGeom>
        </p:spPr>
      </p:pic>
    </p:spTree>
    <p:extLst>
      <p:ext uri="{BB962C8B-B14F-4D97-AF65-F5344CB8AC3E}">
        <p14:creationId xmlns:p14="http://schemas.microsoft.com/office/powerpoint/2010/main" val="165289216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4846878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ags" Target="../tags/tag2.xml"/><Relationship Id="rId3" Type="http://schemas.openxmlformats.org/officeDocument/2006/relationships/slideLayout" Target="../slideLayouts/slideLayout3.xml"/><Relationship Id="rId21" Type="http://schemas.openxmlformats.org/officeDocument/2006/relationships/image" Target="../media/image3.emf"/><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ags" Target="../tags/tag1.xml"/><Relationship Id="rId2" Type="http://schemas.openxmlformats.org/officeDocument/2006/relationships/slideLayout" Target="../slideLayouts/slideLayout2.xml"/><Relationship Id="rId16" Type="http://schemas.openxmlformats.org/officeDocument/2006/relationships/theme" Target="../theme/theme1.xml"/><Relationship Id="rId20"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emf"/><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4.emf"/></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6" name="Titelplatzhalter 15"/>
          <p:cNvSpPr>
            <a:spLocks noGrp="1"/>
          </p:cNvSpPr>
          <p:nvPr>
            <p:ph type="title"/>
          </p:nvPr>
        </p:nvSpPr>
        <p:spPr bwMode="gray">
          <a:xfrm>
            <a:off x="2136591" y="404664"/>
            <a:ext cx="8853986" cy="1152369"/>
          </a:xfrm>
          <a:prstGeom prst="rect">
            <a:avLst/>
          </a:prstGeom>
        </p:spPr>
        <p:txBody>
          <a:bodyPr vert="horz" lIns="0" tIns="0" rIns="0" bIns="108000" rtlCol="0" anchor="b">
            <a:noAutofit/>
          </a:bodyPr>
          <a:lstStyle/>
          <a:p>
            <a:r>
              <a:rPr lang="de-DE" dirty="0"/>
              <a:t>Titelmasterformat durch Klicken bearbeiten</a:t>
            </a:r>
          </a:p>
        </p:txBody>
      </p:sp>
      <p:sp>
        <p:nvSpPr>
          <p:cNvPr id="17" name="Textplatzhalter 16"/>
          <p:cNvSpPr>
            <a:spLocks noGrp="1"/>
          </p:cNvSpPr>
          <p:nvPr>
            <p:ph type="body" idx="1"/>
            <p:custDataLst>
              <p:tags r:id="rId17"/>
            </p:custDataLst>
          </p:nvPr>
        </p:nvSpPr>
        <p:spPr bwMode="gray">
          <a:xfrm>
            <a:off x="2136591" y="1773238"/>
            <a:ext cx="8853986" cy="4248050"/>
          </a:xfrm>
          <a:prstGeom prst="rect">
            <a:avLst/>
          </a:prstGeom>
        </p:spPr>
        <p:txBody>
          <a:bodyPr vert="horz" lIns="0" tIns="0" rIns="0" bIns="0" rtlCol="0">
            <a:noAutofit/>
          </a:body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2" name="VCT_Marker_ID_2" hidden="1"/>
          <p:cNvSpPr/>
          <p:nvPr userDrawn="1">
            <p:custDataLst>
              <p:tags r:id="rId18"/>
            </p:custDataLst>
          </p:nvPr>
        </p:nvSpPr>
        <p:spPr bwMode="gray">
          <a:xfrm>
            <a:off x="1693334" y="127000"/>
            <a:ext cx="169333" cy="127000"/>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sz="1799" dirty="0" err="1">
              <a:solidFill>
                <a:schemeClr val="tx1"/>
              </a:solidFill>
            </a:endParaRPr>
          </a:p>
        </p:txBody>
      </p:sp>
      <p:pic>
        <p:nvPicPr>
          <p:cNvPr id="12" name="Grafik 11">
            <a:extLst>
              <a:ext uri="{FF2B5EF4-FFF2-40B4-BE49-F238E27FC236}">
                <a16:creationId xmlns:a16="http://schemas.microsoft.com/office/drawing/2014/main" id="{0B736698-AFA7-2141-B8DE-3DC1F31CA900}"/>
              </a:ext>
            </a:extLst>
          </p:cNvPr>
          <p:cNvPicPr>
            <a:picLocks noChangeAspect="1"/>
          </p:cNvPicPr>
          <p:nvPr userDrawn="1"/>
        </p:nvPicPr>
        <p:blipFill>
          <a:blip r:embed="rId19" cstate="print">
            <a:extLst>
              <a:ext uri="{28A0092B-C50C-407E-A947-70E740481C1C}">
                <a14:useLocalDpi xmlns:a14="http://schemas.microsoft.com/office/drawing/2010/main" val="0"/>
              </a:ext>
            </a:extLst>
          </a:blip>
          <a:stretch>
            <a:fillRect/>
          </a:stretch>
        </p:blipFill>
        <p:spPr>
          <a:xfrm>
            <a:off x="871907" y="2717319"/>
            <a:ext cx="328823" cy="328909"/>
          </a:xfrm>
          <a:prstGeom prst="rect">
            <a:avLst/>
          </a:prstGeom>
        </p:spPr>
      </p:pic>
      <p:pic>
        <p:nvPicPr>
          <p:cNvPr id="13" name="Grafik 12">
            <a:extLst>
              <a:ext uri="{FF2B5EF4-FFF2-40B4-BE49-F238E27FC236}">
                <a16:creationId xmlns:a16="http://schemas.microsoft.com/office/drawing/2014/main" id="{CE9A9D35-21DD-F443-BADC-1F269A477CC8}"/>
              </a:ext>
            </a:extLst>
          </p:cNvPr>
          <p:cNvPicPr>
            <a:picLocks noChangeAspect="1"/>
          </p:cNvPicPr>
          <p:nvPr userDrawn="1"/>
        </p:nvPicPr>
        <p:blipFill>
          <a:blip r:embed="rId20" cstate="print">
            <a:extLst>
              <a:ext uri="{28A0092B-C50C-407E-A947-70E740481C1C}">
                <a14:useLocalDpi xmlns:a14="http://schemas.microsoft.com/office/drawing/2010/main" val="0"/>
              </a:ext>
            </a:extLst>
          </a:blip>
          <a:stretch>
            <a:fillRect/>
          </a:stretch>
        </p:blipFill>
        <p:spPr>
          <a:xfrm>
            <a:off x="871907" y="2186461"/>
            <a:ext cx="328823" cy="328909"/>
          </a:xfrm>
          <a:prstGeom prst="rect">
            <a:avLst/>
          </a:prstGeom>
        </p:spPr>
      </p:pic>
      <p:pic>
        <p:nvPicPr>
          <p:cNvPr id="22" name="Grafik 21">
            <a:extLst>
              <a:ext uri="{FF2B5EF4-FFF2-40B4-BE49-F238E27FC236}">
                <a16:creationId xmlns:a16="http://schemas.microsoft.com/office/drawing/2014/main" id="{4FE185E8-B8F1-034F-9DB6-A7A40F82AC9E}"/>
              </a:ext>
            </a:extLst>
          </p:cNvPr>
          <p:cNvPicPr>
            <a:picLocks noChangeAspect="1"/>
          </p:cNvPicPr>
          <p:nvPr userDrawn="1"/>
        </p:nvPicPr>
        <p:blipFill>
          <a:blip r:embed="rId21" cstate="print">
            <a:extLst>
              <a:ext uri="{28A0092B-C50C-407E-A947-70E740481C1C}">
                <a14:useLocalDpi xmlns:a14="http://schemas.microsoft.com/office/drawing/2010/main" val="0"/>
              </a:ext>
            </a:extLst>
          </a:blip>
          <a:stretch>
            <a:fillRect/>
          </a:stretch>
        </p:blipFill>
        <p:spPr>
          <a:xfrm>
            <a:off x="871908" y="1124745"/>
            <a:ext cx="328823" cy="328909"/>
          </a:xfrm>
          <a:prstGeom prst="rect">
            <a:avLst/>
          </a:prstGeom>
        </p:spPr>
      </p:pic>
      <p:pic>
        <p:nvPicPr>
          <p:cNvPr id="23" name="Grafik 22">
            <a:extLst>
              <a:ext uri="{FF2B5EF4-FFF2-40B4-BE49-F238E27FC236}">
                <a16:creationId xmlns:a16="http://schemas.microsoft.com/office/drawing/2014/main" id="{113ED8B0-D910-B54E-94C5-8DB3583ABAB2}"/>
              </a:ext>
            </a:extLst>
          </p:cNvPr>
          <p:cNvPicPr>
            <a:picLocks noChangeAspect="1"/>
          </p:cNvPicPr>
          <p:nvPr userDrawn="1"/>
        </p:nvPicPr>
        <p:blipFill>
          <a:blip r:embed="rId22" cstate="print">
            <a:extLst>
              <a:ext uri="{28A0092B-C50C-407E-A947-70E740481C1C}">
                <a14:useLocalDpi xmlns:a14="http://schemas.microsoft.com/office/drawing/2010/main" val="0"/>
              </a:ext>
            </a:extLst>
          </a:blip>
          <a:stretch>
            <a:fillRect/>
          </a:stretch>
        </p:blipFill>
        <p:spPr>
          <a:xfrm>
            <a:off x="871907" y="1655603"/>
            <a:ext cx="328823" cy="328909"/>
          </a:xfrm>
          <a:prstGeom prst="rect">
            <a:avLst/>
          </a:prstGeom>
        </p:spPr>
      </p:pic>
    </p:spTree>
    <p:extLst>
      <p:ext uri="{BB962C8B-B14F-4D97-AF65-F5344CB8AC3E}">
        <p14:creationId xmlns:p14="http://schemas.microsoft.com/office/powerpoint/2010/main" val="115759309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92" r:id="rId15"/>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7">
                                            <p:txEl>
                                              <p:pRg st="0" end="0"/>
                                            </p:txEl>
                                          </p:spTgt>
                                        </p:tgtEl>
                                        <p:attrNameLst>
                                          <p:attrName>style.visibility</p:attrName>
                                        </p:attrNameLst>
                                      </p:cBhvr>
                                      <p:to>
                                        <p:strVal val="visible"/>
                                      </p:to>
                                    </p:set>
                                    <p:animEffect transition="in" filter="fade">
                                      <p:cBhvr>
                                        <p:cTn id="10" dur="500"/>
                                        <p:tgtEl>
                                          <p:spTgt spid="17">
                                            <p:txEl>
                                              <p:pRg st="0" end="0"/>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7">
                                            <p:txEl>
                                              <p:pRg st="1" end="1"/>
                                            </p:txEl>
                                          </p:spTgt>
                                        </p:tgtEl>
                                        <p:attrNameLst>
                                          <p:attrName>style.visibility</p:attrName>
                                        </p:attrNameLst>
                                      </p:cBhvr>
                                      <p:to>
                                        <p:strVal val="visible"/>
                                      </p:to>
                                    </p:set>
                                    <p:animEffect transition="in" filter="fade">
                                      <p:cBhvr>
                                        <p:cTn id="13" dur="500"/>
                                        <p:tgtEl>
                                          <p:spTgt spid="17">
                                            <p:txEl>
                                              <p:pRg st="1" end="1"/>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7">
                                            <p:txEl>
                                              <p:pRg st="2" end="2"/>
                                            </p:txEl>
                                          </p:spTgt>
                                        </p:tgtEl>
                                        <p:attrNameLst>
                                          <p:attrName>style.visibility</p:attrName>
                                        </p:attrNameLst>
                                      </p:cBhvr>
                                      <p:to>
                                        <p:strVal val="visible"/>
                                      </p:to>
                                    </p:set>
                                    <p:animEffect transition="in" filter="fade">
                                      <p:cBhvr>
                                        <p:cTn id="16" dur="500"/>
                                        <p:tgtEl>
                                          <p:spTgt spid="17">
                                            <p:txEl>
                                              <p:pRg st="2" end="2"/>
                                            </p:txEl>
                                          </p:spTgt>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7">
                                            <p:txEl>
                                              <p:pRg st="3" end="3"/>
                                            </p:txEl>
                                          </p:spTgt>
                                        </p:tgtEl>
                                        <p:attrNameLst>
                                          <p:attrName>style.visibility</p:attrName>
                                        </p:attrNameLst>
                                      </p:cBhvr>
                                      <p:to>
                                        <p:strVal val="visible"/>
                                      </p:to>
                                    </p:set>
                                    <p:animEffect transition="in" filter="fade">
                                      <p:cBhvr>
                                        <p:cTn id="19" dur="500"/>
                                        <p:tgtEl>
                                          <p:spTgt spid="17">
                                            <p:txEl>
                                              <p:pRg st="3" end="3"/>
                                            </p:txEl>
                                          </p:spTgt>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7">
                                            <p:txEl>
                                              <p:pRg st="4" end="4"/>
                                            </p:txEl>
                                          </p:spTgt>
                                        </p:tgtEl>
                                        <p:attrNameLst>
                                          <p:attrName>style.visibility</p:attrName>
                                        </p:attrNameLst>
                                      </p:cBhvr>
                                      <p:to>
                                        <p:strVal val="visible"/>
                                      </p:to>
                                    </p:set>
                                    <p:animEffect transition="in" filter="fade">
                                      <p:cBhvr>
                                        <p:cTn id="22" dur="500"/>
                                        <p:tgtEl>
                                          <p:spTgt spid="1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build="p">
        <p:tmplLst>
          <p:tmpl lvl="1">
            <p:tnLst>
              <p:par>
                <p:cTn presetID="10" presetClass="entr" presetSubtype="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Effect transition="in" filter="fade">
                      <p:cBhvr>
                        <p:cTn dur="500"/>
                        <p:tgtEl>
                          <p:spTgt spid="17"/>
                        </p:tgtEl>
                      </p:cBhvr>
                    </p:animEffect>
                  </p:childTnLst>
                </p:cTn>
              </p:par>
            </p:tnLst>
          </p:tmpl>
          <p:tmpl lvl="2">
            <p:tnLst>
              <p:par>
                <p:cTn presetID="10" presetClass="entr" presetSubtype="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Effect transition="in" filter="fade">
                      <p:cBhvr>
                        <p:cTn dur="500"/>
                        <p:tgtEl>
                          <p:spTgt spid="17"/>
                        </p:tgtEl>
                      </p:cBhvr>
                    </p:animEffect>
                  </p:childTnLst>
                </p:cTn>
              </p:par>
            </p:tnLst>
          </p:tmpl>
          <p:tmpl lvl="3">
            <p:tnLst>
              <p:par>
                <p:cTn presetID="10" presetClass="entr" presetSubtype="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Effect transition="in" filter="fade">
                      <p:cBhvr>
                        <p:cTn dur="500"/>
                        <p:tgtEl>
                          <p:spTgt spid="17"/>
                        </p:tgtEl>
                      </p:cBhvr>
                    </p:animEffect>
                  </p:childTnLst>
                </p:cTn>
              </p:par>
            </p:tnLst>
          </p:tmpl>
          <p:tmpl lvl="4">
            <p:tnLst>
              <p:par>
                <p:cTn presetID="10" presetClass="entr" presetSubtype="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Effect transition="in" filter="fade">
                      <p:cBhvr>
                        <p:cTn dur="500"/>
                        <p:tgtEl>
                          <p:spTgt spid="17"/>
                        </p:tgtEl>
                      </p:cBhvr>
                    </p:animEffect>
                  </p:childTnLst>
                </p:cTn>
              </p:par>
            </p:tnLst>
          </p:tmpl>
          <p:tmpl lvl="5">
            <p:tnLst>
              <p:par>
                <p:cTn presetID="10" presetClass="entr" presetSubtype="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Effect transition="in" filter="fade">
                      <p:cBhvr>
                        <p:cTn dur="500"/>
                        <p:tgtEl>
                          <p:spTgt spid="17"/>
                        </p:tgtEl>
                      </p:cBhvr>
                    </p:animEffect>
                  </p:childTnLst>
                </p:cTn>
              </p:par>
            </p:tnLst>
          </p:tmpl>
        </p:tmplLst>
      </p:bldP>
    </p:bldLst>
  </p:timing>
  <p:hf hdr="0"/>
  <p:txStyles>
    <p:titleStyle>
      <a:lvl1pPr marL="630049" indent="-630049" algn="l" defTabSz="914126" rtl="0" eaLnBrk="1" latinLnBrk="0" hangingPunct="1">
        <a:spcBef>
          <a:spcPct val="0"/>
        </a:spcBef>
        <a:buNone/>
        <a:defRPr lang="en-GB" sz="2399" b="1" i="0" kern="1200" dirty="0">
          <a:solidFill>
            <a:schemeClr val="tx1"/>
          </a:solidFill>
          <a:latin typeface="Frutiger LT Com 65" panose="020B0503030504020204" pitchFamily="34" charset="77"/>
          <a:ea typeface="Frutiger LT Com 65" panose="020B0503030504020204" pitchFamily="34" charset="77"/>
          <a:cs typeface="Frutiger LT Com 65" panose="020B0503030504020204" pitchFamily="34" charset="77"/>
        </a:defRPr>
      </a:lvl1pPr>
    </p:titleStyle>
    <p:bodyStyle>
      <a:lvl1pPr marL="182508" indent="-182508" algn="l" defTabSz="914126" rtl="0" eaLnBrk="1" latinLnBrk="0" hangingPunct="1">
        <a:spcBef>
          <a:spcPct val="20000"/>
        </a:spcBef>
        <a:buClr>
          <a:schemeClr val="tx1"/>
        </a:buClr>
        <a:buFont typeface="TheSans Swisscom" pitchFamily="34" charset="0"/>
        <a:buChar char="&gt;"/>
        <a:defRPr lang="de-DE" sz="1799" b="0" i="0" kern="1200" dirty="0" smtClean="0">
          <a:solidFill>
            <a:schemeClr val="tx1"/>
          </a:solidFill>
          <a:latin typeface="Frutiger LT Com 45 Light" panose="020B0303030504020204" pitchFamily="34" charset="77"/>
          <a:ea typeface="Frutiger LT Com 45 Light" panose="020B0303030504020204" pitchFamily="34" charset="77"/>
          <a:cs typeface="Frutiger LT Com 45 Light" panose="020B0303030504020204" pitchFamily="34" charset="77"/>
        </a:defRPr>
      </a:lvl1pPr>
      <a:lvl2pPr marL="539588" indent="-182508" algn="l" defTabSz="914126" rtl="0" eaLnBrk="1" latinLnBrk="0" hangingPunct="1">
        <a:spcBef>
          <a:spcPct val="20000"/>
        </a:spcBef>
        <a:buFont typeface="TheSans Swisscom Light" pitchFamily="34" charset="0"/>
        <a:buChar char="–"/>
        <a:defRPr lang="de-DE" sz="1799" b="0" i="0" kern="1200" dirty="0" smtClean="0">
          <a:solidFill>
            <a:schemeClr val="tx1"/>
          </a:solidFill>
          <a:latin typeface="Frutiger LT Com 45 Light" panose="020B0303030504020204" pitchFamily="34" charset="77"/>
          <a:ea typeface="Frutiger LT Com 45 Light" panose="020B0303030504020204" pitchFamily="34" charset="77"/>
          <a:cs typeface="Frutiger LT Com 45 Light" panose="020B0303030504020204" pitchFamily="34" charset="77"/>
        </a:defRPr>
      </a:lvl2pPr>
      <a:lvl3pPr marL="898255" indent="-184095" algn="l" defTabSz="914126" rtl="0" eaLnBrk="1" latinLnBrk="0" hangingPunct="1">
        <a:spcBef>
          <a:spcPct val="20000"/>
        </a:spcBef>
        <a:buFont typeface="TheSans Swisscom Light" pitchFamily="34" charset="0"/>
        <a:buChar char="–"/>
        <a:defRPr lang="de-DE" sz="1799" b="0" i="0" kern="1200" dirty="0" smtClean="0">
          <a:solidFill>
            <a:schemeClr val="tx1"/>
          </a:solidFill>
          <a:latin typeface="Frutiger LT Com 45 Light" panose="020B0303030504020204" pitchFamily="34" charset="77"/>
          <a:ea typeface="Frutiger LT Com 45 Light" panose="020B0303030504020204" pitchFamily="34" charset="77"/>
          <a:cs typeface="Frutiger LT Com 45 Light" panose="020B0303030504020204" pitchFamily="34" charset="77"/>
        </a:defRPr>
      </a:lvl3pPr>
      <a:lvl4pPr marL="1255336" indent="-184095" algn="l" defTabSz="914126" rtl="0" eaLnBrk="1" latinLnBrk="0" hangingPunct="1">
        <a:spcBef>
          <a:spcPct val="20000"/>
        </a:spcBef>
        <a:buFont typeface="TheSans Swisscom Light" pitchFamily="34" charset="0"/>
        <a:buChar char="–"/>
        <a:defRPr lang="de-DE" sz="1799" b="0" i="0" kern="1200" dirty="0" smtClean="0">
          <a:solidFill>
            <a:schemeClr val="tx1"/>
          </a:solidFill>
          <a:latin typeface="Frutiger LT Com 45 Light" panose="020B0303030504020204" pitchFamily="34" charset="77"/>
          <a:ea typeface="Frutiger LT Com 45 Light" panose="020B0303030504020204" pitchFamily="34" charset="77"/>
          <a:cs typeface="Frutiger LT Com 45 Light" panose="020B0303030504020204" pitchFamily="34" charset="77"/>
        </a:defRPr>
      </a:lvl4pPr>
      <a:lvl5pPr marL="1612416" indent="-174573" algn="l" defTabSz="914126" rtl="0" eaLnBrk="1" latinLnBrk="0" hangingPunct="1">
        <a:spcBef>
          <a:spcPct val="20000"/>
        </a:spcBef>
        <a:buFont typeface="TheSans Swisscom Light" pitchFamily="34" charset="0"/>
        <a:buChar char="–"/>
        <a:defRPr lang="en-GB" sz="1799" b="0" i="0" kern="1200" dirty="0">
          <a:solidFill>
            <a:schemeClr val="tx1"/>
          </a:solidFill>
          <a:latin typeface="Frutiger LT Com 45 Light" panose="020B0303030504020204" pitchFamily="34" charset="77"/>
          <a:ea typeface="Frutiger LT Com 45 Light" panose="020B0303030504020204" pitchFamily="34" charset="77"/>
          <a:cs typeface="Frutiger LT Com 45 Light" panose="020B0303030504020204" pitchFamily="34" charset="77"/>
        </a:defRPr>
      </a:lvl5pPr>
      <a:lvl6pPr marL="1969497" indent="-174573" algn="l" defTabSz="914126" rtl="0" eaLnBrk="1" latinLnBrk="0" hangingPunct="1">
        <a:spcBef>
          <a:spcPct val="20000"/>
        </a:spcBef>
        <a:buFont typeface="TheSans Swisscom Light" pitchFamily="34" charset="0"/>
        <a:buChar char="–"/>
        <a:defRPr sz="1799" kern="1200">
          <a:solidFill>
            <a:schemeClr val="tx1"/>
          </a:solidFill>
          <a:latin typeface="+mn-lt"/>
          <a:ea typeface="+mn-ea"/>
          <a:cs typeface="+mn-cs"/>
        </a:defRPr>
      </a:lvl6pPr>
      <a:lvl7pPr marL="2334512" indent="-182508" algn="l" defTabSz="914126" rtl="0" eaLnBrk="1" latinLnBrk="0" hangingPunct="1">
        <a:spcBef>
          <a:spcPct val="20000"/>
        </a:spcBef>
        <a:buFont typeface="TheSans Swisscom Light" pitchFamily="34" charset="0"/>
        <a:buChar char="–"/>
        <a:defRPr sz="1799" kern="1200">
          <a:solidFill>
            <a:schemeClr val="tx1"/>
          </a:solidFill>
          <a:latin typeface="+mn-lt"/>
          <a:ea typeface="+mn-ea"/>
          <a:cs typeface="+mn-cs"/>
        </a:defRPr>
      </a:lvl7pPr>
      <a:lvl8pPr marL="2693180" indent="-184095" algn="l" defTabSz="914126" rtl="0" eaLnBrk="1" latinLnBrk="0" hangingPunct="1">
        <a:spcBef>
          <a:spcPct val="20000"/>
        </a:spcBef>
        <a:buFont typeface="TheSans Swisscom Light" pitchFamily="34" charset="0"/>
        <a:buChar char="–"/>
        <a:defRPr sz="1799" kern="1200">
          <a:solidFill>
            <a:schemeClr val="tx1"/>
          </a:solidFill>
          <a:latin typeface="+mn-lt"/>
          <a:ea typeface="+mn-ea"/>
          <a:cs typeface="+mn-cs"/>
        </a:defRPr>
      </a:lvl8pPr>
      <a:lvl9pPr marL="3050260" indent="-182508" algn="l" defTabSz="914126" rtl="0" eaLnBrk="1" latinLnBrk="0" hangingPunct="1">
        <a:spcBef>
          <a:spcPct val="20000"/>
        </a:spcBef>
        <a:buFont typeface="TheSans Swisscom Light" pitchFamily="34" charset="0"/>
        <a:buChar char="–"/>
        <a:defRPr sz="1799" kern="1200">
          <a:solidFill>
            <a:schemeClr val="tx1"/>
          </a:solidFill>
          <a:latin typeface="+mn-lt"/>
          <a:ea typeface="+mn-ea"/>
          <a:cs typeface="+mn-cs"/>
        </a:defRPr>
      </a:lvl9pPr>
    </p:bodyStyle>
    <p:otherStyle>
      <a:defPPr>
        <a:defRPr lang="de-DE"/>
      </a:defPPr>
      <a:lvl1pPr marL="0" algn="l" defTabSz="914126" rtl="0" eaLnBrk="1" latinLnBrk="0" hangingPunct="1">
        <a:defRPr sz="1799" kern="1200">
          <a:solidFill>
            <a:schemeClr val="tx1"/>
          </a:solidFill>
          <a:latin typeface="+mn-lt"/>
          <a:ea typeface="+mn-ea"/>
          <a:cs typeface="+mn-cs"/>
        </a:defRPr>
      </a:lvl1pPr>
      <a:lvl2pPr marL="457063" algn="l" defTabSz="914126" rtl="0" eaLnBrk="1" latinLnBrk="0" hangingPunct="1">
        <a:defRPr sz="1799" kern="1200">
          <a:solidFill>
            <a:schemeClr val="tx1"/>
          </a:solidFill>
          <a:latin typeface="+mn-lt"/>
          <a:ea typeface="+mn-ea"/>
          <a:cs typeface="+mn-cs"/>
        </a:defRPr>
      </a:lvl2pPr>
      <a:lvl3pPr marL="914126" algn="l" defTabSz="914126" rtl="0" eaLnBrk="1" latinLnBrk="0" hangingPunct="1">
        <a:defRPr sz="1799" kern="1200">
          <a:solidFill>
            <a:schemeClr val="tx1"/>
          </a:solidFill>
          <a:latin typeface="+mn-lt"/>
          <a:ea typeface="+mn-ea"/>
          <a:cs typeface="+mn-cs"/>
        </a:defRPr>
      </a:lvl3pPr>
      <a:lvl4pPr marL="1371189" algn="l" defTabSz="914126" rtl="0" eaLnBrk="1" latinLnBrk="0" hangingPunct="1">
        <a:defRPr sz="1799" kern="1200">
          <a:solidFill>
            <a:schemeClr val="tx1"/>
          </a:solidFill>
          <a:latin typeface="+mn-lt"/>
          <a:ea typeface="+mn-ea"/>
          <a:cs typeface="+mn-cs"/>
        </a:defRPr>
      </a:lvl4pPr>
      <a:lvl5pPr marL="1828251" algn="l" defTabSz="914126" rtl="0" eaLnBrk="1" latinLnBrk="0" hangingPunct="1">
        <a:defRPr sz="1799" kern="1200">
          <a:solidFill>
            <a:schemeClr val="tx1"/>
          </a:solidFill>
          <a:latin typeface="+mn-lt"/>
          <a:ea typeface="+mn-ea"/>
          <a:cs typeface="+mn-cs"/>
        </a:defRPr>
      </a:lvl5pPr>
      <a:lvl6pPr marL="2285314" algn="l" defTabSz="914126" rtl="0" eaLnBrk="1" latinLnBrk="0" hangingPunct="1">
        <a:defRPr sz="1799" kern="1200">
          <a:solidFill>
            <a:schemeClr val="tx1"/>
          </a:solidFill>
          <a:latin typeface="+mn-lt"/>
          <a:ea typeface="+mn-ea"/>
          <a:cs typeface="+mn-cs"/>
        </a:defRPr>
      </a:lvl6pPr>
      <a:lvl7pPr marL="2742377" algn="l" defTabSz="914126" rtl="0" eaLnBrk="1" latinLnBrk="0" hangingPunct="1">
        <a:defRPr sz="1799" kern="1200">
          <a:solidFill>
            <a:schemeClr val="tx1"/>
          </a:solidFill>
          <a:latin typeface="+mn-lt"/>
          <a:ea typeface="+mn-ea"/>
          <a:cs typeface="+mn-cs"/>
        </a:defRPr>
      </a:lvl7pPr>
      <a:lvl8pPr marL="3199440" algn="l" defTabSz="914126" rtl="0" eaLnBrk="1" latinLnBrk="0" hangingPunct="1">
        <a:defRPr sz="1799" kern="1200">
          <a:solidFill>
            <a:schemeClr val="tx1"/>
          </a:solidFill>
          <a:latin typeface="+mn-lt"/>
          <a:ea typeface="+mn-ea"/>
          <a:cs typeface="+mn-cs"/>
        </a:defRPr>
      </a:lvl8pPr>
      <a:lvl9pPr marL="3656503" algn="l" defTabSz="914126" rtl="0" eaLnBrk="1" latinLnBrk="0" hangingPunct="1">
        <a:defRPr sz="1799"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3.png"/><Relationship Id="rId2" Type="http://schemas.microsoft.com/office/2007/relationships/media" Target="../media/media1.m4a"/><Relationship Id="rId1" Type="http://schemas.openxmlformats.org/officeDocument/2006/relationships/audio" Target="NULL" TargetMode="Externa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slideLayout" Target="../slideLayouts/slideLayout3.xml"/><Relationship Id="rId7" Type="http://schemas.openxmlformats.org/officeDocument/2006/relationships/image" Target="../media/image16.pn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notesSlide" Target="../notesSlides/notesSlide3.xml"/><Relationship Id="rId9" Type="http://schemas.openxmlformats.org/officeDocument/2006/relationships/image" Target="../media/image13.png"/></Relationships>
</file>

<file path=ppt/slides/_rels/slide4.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slideLayout" Target="../slideLayouts/slideLayout3.xml"/><Relationship Id="rId7" Type="http://schemas.openxmlformats.org/officeDocument/2006/relationships/image" Target="../media/image20.pn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notesSlide" Target="../notesSlides/notesSlide4.xml"/><Relationship Id="rId9" Type="http://schemas.openxmlformats.org/officeDocument/2006/relationships/image" Target="../media/image13.png"/></Relationships>
</file>

<file path=ppt/slides/_rels/slide5.xml.rels><?xml version="1.0" encoding="UTF-8" standalone="yes"?>
<Relationships xmlns="http://schemas.openxmlformats.org/package/2006/relationships"><Relationship Id="rId8" Type="http://schemas.openxmlformats.org/officeDocument/2006/relationships/image" Target="../media/image25.png"/><Relationship Id="rId13" Type="http://schemas.openxmlformats.org/officeDocument/2006/relationships/image" Target="../media/image30.png"/><Relationship Id="rId3" Type="http://schemas.openxmlformats.org/officeDocument/2006/relationships/slideLayout" Target="../slideLayouts/slideLayout3.xml"/><Relationship Id="rId7" Type="http://schemas.openxmlformats.org/officeDocument/2006/relationships/image" Target="../media/image24.png"/><Relationship Id="rId12" Type="http://schemas.openxmlformats.org/officeDocument/2006/relationships/image" Target="../media/image29.png"/><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23.png"/><Relationship Id="rId11" Type="http://schemas.openxmlformats.org/officeDocument/2006/relationships/image" Target="../media/image28.png"/><Relationship Id="rId5" Type="http://schemas.openxmlformats.org/officeDocument/2006/relationships/image" Target="../media/image22.png"/><Relationship Id="rId10" Type="http://schemas.openxmlformats.org/officeDocument/2006/relationships/image" Target="../media/image27.png"/><Relationship Id="rId4" Type="http://schemas.openxmlformats.org/officeDocument/2006/relationships/notesSlide" Target="../notesSlides/notesSlide5.xml"/><Relationship Id="rId9" Type="http://schemas.openxmlformats.org/officeDocument/2006/relationships/image" Target="../media/image26.png"/><Relationship Id="rId14" Type="http://schemas.openxmlformats.org/officeDocument/2006/relationships/image" Target="../media/image13.png"/></Relationships>
</file>

<file path=ppt/slides/_rels/slide6.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slideLayout" Target="../slideLayouts/slideLayout3.xml"/><Relationship Id="rId7" Type="http://schemas.openxmlformats.org/officeDocument/2006/relationships/image" Target="../media/image33.png"/><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32.png"/><Relationship Id="rId11" Type="http://schemas.openxmlformats.org/officeDocument/2006/relationships/image" Target="../media/image13.png"/><Relationship Id="rId5" Type="http://schemas.openxmlformats.org/officeDocument/2006/relationships/image" Target="../media/image31.png"/><Relationship Id="rId10" Type="http://schemas.openxmlformats.org/officeDocument/2006/relationships/image" Target="../media/image36.png"/><Relationship Id="rId4" Type="http://schemas.openxmlformats.org/officeDocument/2006/relationships/notesSlide" Target="../notesSlides/notesSlide6.xml"/><Relationship Id="rId9" Type="http://schemas.openxmlformats.org/officeDocument/2006/relationships/image" Target="../media/image35.png"/></Relationships>
</file>

<file path=ppt/slides/_rels/slide7.xml.rels><?xml version="1.0" encoding="UTF-8" standalone="yes"?>
<Relationships xmlns="http://schemas.openxmlformats.org/package/2006/relationships"><Relationship Id="rId8" Type="http://schemas.openxmlformats.org/officeDocument/2006/relationships/image" Target="../media/image40.png"/><Relationship Id="rId13" Type="http://schemas.openxmlformats.org/officeDocument/2006/relationships/image" Target="../media/image45.png"/><Relationship Id="rId3" Type="http://schemas.openxmlformats.org/officeDocument/2006/relationships/slideLayout" Target="../slideLayouts/slideLayout3.xml"/><Relationship Id="rId7" Type="http://schemas.openxmlformats.org/officeDocument/2006/relationships/image" Target="../media/image39.png"/><Relationship Id="rId12" Type="http://schemas.openxmlformats.org/officeDocument/2006/relationships/image" Target="../media/image44.png"/><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38.png"/><Relationship Id="rId11" Type="http://schemas.openxmlformats.org/officeDocument/2006/relationships/image" Target="../media/image43.png"/><Relationship Id="rId5" Type="http://schemas.openxmlformats.org/officeDocument/2006/relationships/image" Target="../media/image37.png"/><Relationship Id="rId10" Type="http://schemas.openxmlformats.org/officeDocument/2006/relationships/image" Target="../media/image42.png"/><Relationship Id="rId4" Type="http://schemas.openxmlformats.org/officeDocument/2006/relationships/notesSlide" Target="../notesSlides/notesSlide7.xml"/><Relationship Id="rId9" Type="http://schemas.openxmlformats.org/officeDocument/2006/relationships/image" Target="../media/image41.png"/><Relationship Id="rId14"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13.png"/><Relationship Id="rId5" Type="http://schemas.openxmlformats.org/officeDocument/2006/relationships/image" Target="../media/image46.jpeg"/><Relationship Id="rId4" Type="http://schemas.openxmlformats.org/officeDocument/2006/relationships/notesSlide" Target="../notesSlides/notesSlide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feld 2">
            <a:extLst>
              <a:ext uri="{FF2B5EF4-FFF2-40B4-BE49-F238E27FC236}">
                <a16:creationId xmlns:a16="http://schemas.microsoft.com/office/drawing/2014/main" id="{9BAD5470-B953-4557-A9BC-66EC3748012A}"/>
              </a:ext>
            </a:extLst>
          </p:cNvPr>
          <p:cNvSpPr txBox="1"/>
          <p:nvPr/>
        </p:nvSpPr>
        <p:spPr>
          <a:xfrm>
            <a:off x="1257300" y="1371600"/>
            <a:ext cx="9144000" cy="3416320"/>
          </a:xfrm>
          <a:prstGeom prst="rect">
            <a:avLst/>
          </a:prstGeom>
          <a:noFill/>
        </p:spPr>
        <p:txBody>
          <a:bodyPr wrap="square" rtlCol="0">
            <a:spAutoFit/>
          </a:bodyPr>
          <a:lstStyle/>
          <a:p>
            <a:pPr algn="ctr"/>
            <a:r>
              <a:rPr lang="de-CH" sz="5400" b="1" dirty="0"/>
              <a:t>Informationen zum </a:t>
            </a:r>
          </a:p>
          <a:p>
            <a:pPr algn="ctr"/>
            <a:r>
              <a:rPr lang="de-CH" sz="5400" b="1" dirty="0"/>
              <a:t>Kindergarteneintritt am Standort Pestalozzi</a:t>
            </a:r>
          </a:p>
          <a:p>
            <a:pPr algn="ctr"/>
            <a:r>
              <a:rPr lang="de-CH" sz="5400" b="1" dirty="0"/>
              <a:t>für das Schuljahr 2026/2027 </a:t>
            </a:r>
          </a:p>
        </p:txBody>
      </p:sp>
    </p:spTree>
    <p:extLst>
      <p:ext uri="{BB962C8B-B14F-4D97-AF65-F5344CB8AC3E}">
        <p14:creationId xmlns:p14="http://schemas.microsoft.com/office/powerpoint/2010/main" val="41114289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a:extLst>
              <a:ext uri="{FF2B5EF4-FFF2-40B4-BE49-F238E27FC236}">
                <a16:creationId xmlns:a16="http://schemas.microsoft.com/office/drawing/2014/main" id="{56726FC8-8FB4-4B23-A34A-8BC1B479FE01}"/>
              </a:ext>
            </a:extLst>
          </p:cNvPr>
          <p:cNvPicPr>
            <a:picLocks noChangeAspect="1"/>
          </p:cNvPicPr>
          <p:nvPr/>
        </p:nvPicPr>
        <p:blipFill>
          <a:blip r:embed="rId5"/>
          <a:stretch>
            <a:fillRect/>
          </a:stretch>
        </p:blipFill>
        <p:spPr>
          <a:xfrm>
            <a:off x="1511410" y="810541"/>
            <a:ext cx="9169179" cy="5236918"/>
          </a:xfrm>
          <a:prstGeom prst="rect">
            <a:avLst/>
          </a:prstGeom>
        </p:spPr>
      </p:pic>
      <p:pic>
        <p:nvPicPr>
          <p:cNvPr id="3" name="Grafik 2">
            <a:extLst>
              <a:ext uri="{FF2B5EF4-FFF2-40B4-BE49-F238E27FC236}">
                <a16:creationId xmlns:a16="http://schemas.microsoft.com/office/drawing/2014/main" id="{DBE140B5-3862-41BC-919B-8D68CB5E7F33}"/>
              </a:ext>
            </a:extLst>
          </p:cNvPr>
          <p:cNvPicPr>
            <a:picLocks noChangeAspect="1"/>
          </p:cNvPicPr>
          <p:nvPr/>
        </p:nvPicPr>
        <p:blipFill>
          <a:blip r:embed="rId6"/>
          <a:stretch>
            <a:fillRect/>
          </a:stretch>
        </p:blipFill>
        <p:spPr>
          <a:xfrm>
            <a:off x="2444179" y="1078788"/>
            <a:ext cx="7303641" cy="4700423"/>
          </a:xfrm>
          <a:prstGeom prst="rect">
            <a:avLst/>
          </a:prstGeom>
          <a:ln>
            <a:solidFill>
              <a:srgbClr val="002060"/>
            </a:solidFill>
          </a:ln>
        </p:spPr>
      </p:pic>
      <p:pic>
        <p:nvPicPr>
          <p:cNvPr id="4" name="Folie 2 (grosser Kreis)">
            <a:hlinkClick r:id="" action="ppaction://media"/>
            <a:extLst>
              <a:ext uri="{FF2B5EF4-FFF2-40B4-BE49-F238E27FC236}">
                <a16:creationId xmlns:a16="http://schemas.microsoft.com/office/drawing/2014/main" id="{B7245DFA-508D-423A-B3A0-4050A281B50F}"/>
              </a:ext>
            </a:extLst>
          </p:cNvPr>
          <p:cNvPicPr>
            <a:picLocks noChangeAspect="1"/>
          </p:cNvPicPr>
          <p:nvPr>
            <a:audioFile r:link="rId1"/>
            <p:extLst>
              <p:ext uri="{DAA4B4D4-6D71-4841-9C94-3DE7FCFB9230}">
                <p14:media xmlns:p14="http://schemas.microsoft.com/office/powerpoint/2010/main" r:embed="rId2">
                  <p14:trim end="1235.5833"/>
                </p14:media>
              </p:ext>
            </p:extLst>
          </p:nvPr>
        </p:nvPicPr>
        <p:blipFill>
          <a:blip r:embed="rId7"/>
          <a:stretch>
            <a:fillRect/>
          </a:stretch>
        </p:blipFill>
        <p:spPr>
          <a:xfrm>
            <a:off x="11308558" y="5779339"/>
            <a:ext cx="609600" cy="536240"/>
          </a:xfrm>
          <a:prstGeom prst="rect">
            <a:avLst/>
          </a:prstGeom>
        </p:spPr>
      </p:pic>
    </p:spTree>
    <p:extLst>
      <p:ext uri="{BB962C8B-B14F-4D97-AF65-F5344CB8AC3E}">
        <p14:creationId xmlns:p14="http://schemas.microsoft.com/office/powerpoint/2010/main" val="23472068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1510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remove"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 name="CustomShape 1"/>
          <p:cNvSpPr/>
          <p:nvPr/>
        </p:nvSpPr>
        <p:spPr>
          <a:xfrm>
            <a:off x="1571272" y="685575"/>
            <a:ext cx="9143640" cy="5217840"/>
          </a:xfrm>
          <a:prstGeom prst="rect">
            <a:avLst/>
          </a:prstGeom>
          <a:solidFill>
            <a:srgbClr val="B3DCA8"/>
          </a:solidFill>
          <a:ln>
            <a:round/>
          </a:ln>
        </p:spPr>
        <p:style>
          <a:lnRef idx="2">
            <a:schemeClr val="accent1">
              <a:shade val="50000"/>
            </a:schemeClr>
          </a:lnRef>
          <a:fillRef idx="1">
            <a:schemeClr val="accent1"/>
          </a:fillRef>
          <a:effectRef idx="0">
            <a:schemeClr val="accent1"/>
          </a:effectRef>
          <a:fontRef idx="minor"/>
        </p:style>
        <p:txBody>
          <a:bodyPr/>
          <a:lstStyle/>
          <a:p>
            <a:endParaRPr lang="de-CH"/>
          </a:p>
        </p:txBody>
      </p:sp>
      <p:sp>
        <p:nvSpPr>
          <p:cNvPr id="62" name="CustomShape 2"/>
          <p:cNvSpPr/>
          <p:nvPr/>
        </p:nvSpPr>
        <p:spPr>
          <a:xfrm>
            <a:off x="6270960" y="2952000"/>
            <a:ext cx="3960000" cy="3312000"/>
          </a:xfrm>
          <a:prstGeom prst="rect">
            <a:avLst/>
          </a:prstGeom>
          <a:noFill/>
          <a:ln>
            <a:noFill/>
          </a:ln>
        </p:spPr>
        <p:style>
          <a:lnRef idx="0">
            <a:scrgbClr r="0" g="0" b="0"/>
          </a:lnRef>
          <a:fillRef idx="0">
            <a:scrgbClr r="0" g="0" b="0"/>
          </a:fillRef>
          <a:effectRef idx="0">
            <a:scrgbClr r="0" g="0" b="0"/>
          </a:effectRef>
          <a:fontRef idx="minor"/>
        </p:style>
        <p:txBody>
          <a:bodyPr/>
          <a:lstStyle/>
          <a:p>
            <a:endParaRPr lang="de-CH"/>
          </a:p>
        </p:txBody>
      </p:sp>
      <p:grpSp>
        <p:nvGrpSpPr>
          <p:cNvPr id="2" name="Gruppieren 1">
            <a:extLst>
              <a:ext uri="{FF2B5EF4-FFF2-40B4-BE49-F238E27FC236}">
                <a16:creationId xmlns:a16="http://schemas.microsoft.com/office/drawing/2014/main" id="{CF23A87F-1FF1-4C3F-BEA3-EE7387A69086}"/>
              </a:ext>
            </a:extLst>
          </p:cNvPr>
          <p:cNvGrpSpPr/>
          <p:nvPr/>
        </p:nvGrpSpPr>
        <p:grpSpPr>
          <a:xfrm>
            <a:off x="2632978" y="812201"/>
            <a:ext cx="7248808" cy="4964589"/>
            <a:chOff x="1197360" y="2136240"/>
            <a:chExt cx="6317280" cy="4127760"/>
          </a:xfrm>
        </p:grpSpPr>
        <p:pic>
          <p:nvPicPr>
            <p:cNvPr id="63" name="Grafik 1"/>
            <p:cNvPicPr/>
            <p:nvPr/>
          </p:nvPicPr>
          <p:blipFill>
            <a:blip r:embed="rId5"/>
            <a:stretch/>
          </p:blipFill>
          <p:spPr>
            <a:xfrm>
              <a:off x="1206360" y="2136240"/>
              <a:ext cx="3013920" cy="2022840"/>
            </a:xfrm>
            <a:prstGeom prst="rect">
              <a:avLst/>
            </a:prstGeom>
            <a:ln>
              <a:noFill/>
            </a:ln>
          </p:spPr>
        </p:pic>
        <p:pic>
          <p:nvPicPr>
            <p:cNvPr id="64" name="Grafik 5"/>
            <p:cNvPicPr/>
            <p:nvPr/>
          </p:nvPicPr>
          <p:blipFill>
            <a:blip r:embed="rId6"/>
            <a:stretch/>
          </p:blipFill>
          <p:spPr>
            <a:xfrm>
              <a:off x="4397040" y="2136240"/>
              <a:ext cx="3117600" cy="2022840"/>
            </a:xfrm>
            <a:prstGeom prst="rect">
              <a:avLst/>
            </a:prstGeom>
            <a:ln>
              <a:noFill/>
            </a:ln>
          </p:spPr>
        </p:pic>
        <p:pic>
          <p:nvPicPr>
            <p:cNvPr id="65" name="Grafik 6"/>
            <p:cNvPicPr/>
            <p:nvPr/>
          </p:nvPicPr>
          <p:blipFill>
            <a:blip r:embed="rId7"/>
            <a:stretch/>
          </p:blipFill>
          <p:spPr>
            <a:xfrm>
              <a:off x="1197360" y="4222440"/>
              <a:ext cx="3013920" cy="2041200"/>
            </a:xfrm>
            <a:prstGeom prst="rect">
              <a:avLst/>
            </a:prstGeom>
            <a:ln>
              <a:noFill/>
            </a:ln>
          </p:spPr>
        </p:pic>
        <p:pic>
          <p:nvPicPr>
            <p:cNvPr id="66" name="Grafik 7"/>
            <p:cNvPicPr/>
            <p:nvPr/>
          </p:nvPicPr>
          <p:blipFill>
            <a:blip r:embed="rId8"/>
            <a:stretch/>
          </p:blipFill>
          <p:spPr>
            <a:xfrm>
              <a:off x="4397040" y="4227840"/>
              <a:ext cx="3104640" cy="2036160"/>
            </a:xfrm>
            <a:prstGeom prst="rect">
              <a:avLst/>
            </a:prstGeom>
            <a:ln>
              <a:noFill/>
            </a:ln>
          </p:spPr>
        </p:pic>
      </p:grpSp>
      <p:pic>
        <p:nvPicPr>
          <p:cNvPr id="4" name="Folie 3_Tonaufnahme">
            <a:hlinkClick r:id="" action="ppaction://media"/>
            <a:extLst>
              <a:ext uri="{FF2B5EF4-FFF2-40B4-BE49-F238E27FC236}">
                <a16:creationId xmlns:a16="http://schemas.microsoft.com/office/drawing/2014/main" id="{29BB747A-68B1-4ED8-963C-A7BEE3580F46}"/>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167018" y="5776357"/>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1053"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remove"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 name="CustomShape 1"/>
          <p:cNvSpPr/>
          <p:nvPr/>
        </p:nvSpPr>
        <p:spPr>
          <a:xfrm>
            <a:off x="1524180" y="820080"/>
            <a:ext cx="9143640" cy="5217840"/>
          </a:xfrm>
          <a:prstGeom prst="rect">
            <a:avLst/>
          </a:prstGeom>
          <a:solidFill>
            <a:srgbClr val="B3DCA8"/>
          </a:solidFill>
          <a:ln>
            <a:round/>
          </a:ln>
        </p:spPr>
        <p:style>
          <a:lnRef idx="2">
            <a:schemeClr val="accent1">
              <a:shade val="50000"/>
            </a:schemeClr>
          </a:lnRef>
          <a:fillRef idx="1">
            <a:schemeClr val="accent1"/>
          </a:fillRef>
          <a:effectRef idx="0">
            <a:schemeClr val="accent1"/>
          </a:effectRef>
          <a:fontRef idx="minor"/>
        </p:style>
        <p:txBody>
          <a:bodyPr/>
          <a:lstStyle/>
          <a:p>
            <a:endParaRPr lang="de-CH"/>
          </a:p>
        </p:txBody>
      </p:sp>
      <p:sp>
        <p:nvSpPr>
          <p:cNvPr id="68" name="CustomShape 2"/>
          <p:cNvSpPr/>
          <p:nvPr/>
        </p:nvSpPr>
        <p:spPr>
          <a:xfrm>
            <a:off x="6270960" y="2952000"/>
            <a:ext cx="3960000" cy="3312000"/>
          </a:xfrm>
          <a:prstGeom prst="rect">
            <a:avLst/>
          </a:prstGeom>
          <a:noFill/>
          <a:ln>
            <a:noFill/>
          </a:ln>
        </p:spPr>
        <p:style>
          <a:lnRef idx="0">
            <a:scrgbClr r="0" g="0" b="0"/>
          </a:lnRef>
          <a:fillRef idx="0">
            <a:scrgbClr r="0" g="0" b="0"/>
          </a:fillRef>
          <a:effectRef idx="0">
            <a:scrgbClr r="0" g="0" b="0"/>
          </a:effectRef>
          <a:fontRef idx="minor"/>
        </p:style>
        <p:txBody>
          <a:bodyPr/>
          <a:lstStyle/>
          <a:p>
            <a:endParaRPr lang="de-CH"/>
          </a:p>
        </p:txBody>
      </p:sp>
      <p:grpSp>
        <p:nvGrpSpPr>
          <p:cNvPr id="2" name="Gruppieren 1">
            <a:extLst>
              <a:ext uri="{FF2B5EF4-FFF2-40B4-BE49-F238E27FC236}">
                <a16:creationId xmlns:a16="http://schemas.microsoft.com/office/drawing/2014/main" id="{A44DD6FC-DEE3-4982-890B-4E099F35F81F}"/>
              </a:ext>
            </a:extLst>
          </p:cNvPr>
          <p:cNvGrpSpPr/>
          <p:nvPr/>
        </p:nvGrpSpPr>
        <p:grpSpPr>
          <a:xfrm>
            <a:off x="2468924" y="898202"/>
            <a:ext cx="6730352" cy="4926420"/>
            <a:chOff x="1651320" y="2565000"/>
            <a:chExt cx="5233320" cy="3699000"/>
          </a:xfrm>
        </p:grpSpPr>
        <p:pic>
          <p:nvPicPr>
            <p:cNvPr id="69" name="Grafik 1"/>
            <p:cNvPicPr/>
            <p:nvPr/>
          </p:nvPicPr>
          <p:blipFill>
            <a:blip r:embed="rId5"/>
            <a:stretch/>
          </p:blipFill>
          <p:spPr>
            <a:xfrm>
              <a:off x="1651320" y="2565000"/>
              <a:ext cx="2661840" cy="1716120"/>
            </a:xfrm>
            <a:prstGeom prst="rect">
              <a:avLst/>
            </a:prstGeom>
            <a:ln>
              <a:noFill/>
            </a:ln>
          </p:spPr>
        </p:pic>
        <p:pic>
          <p:nvPicPr>
            <p:cNvPr id="70" name="Grafik 5"/>
            <p:cNvPicPr/>
            <p:nvPr/>
          </p:nvPicPr>
          <p:blipFill>
            <a:blip r:embed="rId6"/>
            <a:stretch/>
          </p:blipFill>
          <p:spPr>
            <a:xfrm>
              <a:off x="4428000" y="2565000"/>
              <a:ext cx="2456640" cy="1711080"/>
            </a:xfrm>
            <a:prstGeom prst="rect">
              <a:avLst/>
            </a:prstGeom>
            <a:ln>
              <a:noFill/>
            </a:ln>
          </p:spPr>
        </p:pic>
        <p:pic>
          <p:nvPicPr>
            <p:cNvPr id="71" name="Grafik 6"/>
            <p:cNvPicPr/>
            <p:nvPr/>
          </p:nvPicPr>
          <p:blipFill>
            <a:blip r:embed="rId7"/>
            <a:stretch/>
          </p:blipFill>
          <p:spPr>
            <a:xfrm>
              <a:off x="1651320" y="4415760"/>
              <a:ext cx="2664720" cy="1848240"/>
            </a:xfrm>
            <a:prstGeom prst="rect">
              <a:avLst/>
            </a:prstGeom>
            <a:ln>
              <a:noFill/>
            </a:ln>
          </p:spPr>
        </p:pic>
        <p:pic>
          <p:nvPicPr>
            <p:cNvPr id="72" name="Grafik 7"/>
            <p:cNvPicPr/>
            <p:nvPr/>
          </p:nvPicPr>
          <p:blipFill>
            <a:blip r:embed="rId8"/>
            <a:stretch/>
          </p:blipFill>
          <p:spPr>
            <a:xfrm>
              <a:off x="4428000" y="4418280"/>
              <a:ext cx="2456640" cy="1845720"/>
            </a:xfrm>
            <a:prstGeom prst="rect">
              <a:avLst/>
            </a:prstGeom>
            <a:ln>
              <a:noFill/>
            </a:ln>
          </p:spPr>
        </p:pic>
      </p:grpSp>
      <p:pic>
        <p:nvPicPr>
          <p:cNvPr id="3" name="Folie 4 (Kreissequenz)">
            <a:hlinkClick r:id="" action="ppaction://media"/>
            <a:extLst>
              <a:ext uri="{FF2B5EF4-FFF2-40B4-BE49-F238E27FC236}">
                <a16:creationId xmlns:a16="http://schemas.microsoft.com/office/drawing/2014/main" id="{2D19FA21-62C1-4F61-81E2-DC70BD77B76F}"/>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042872" y="59592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40100"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remove" display="0">
                  <p:stCondLst>
                    <p:cond delay="indefinite"/>
                  </p:stCondLst>
                  <p:endCondLst>
                    <p:cond evt="onStopAudio" delay="0">
                      <p:tgtEl>
                        <p:sldTgt/>
                      </p:tgtEl>
                    </p:cond>
                  </p:endCondLst>
                </p:cTn>
                <p:tgtEl>
                  <p:spTgt spid="3"/>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 name="CustomShape 1"/>
          <p:cNvSpPr/>
          <p:nvPr/>
        </p:nvSpPr>
        <p:spPr>
          <a:xfrm>
            <a:off x="1550620" y="654550"/>
            <a:ext cx="9143640" cy="5217840"/>
          </a:xfrm>
          <a:prstGeom prst="rect">
            <a:avLst/>
          </a:prstGeom>
          <a:solidFill>
            <a:srgbClr val="B3DCA8"/>
          </a:solidFill>
          <a:ln>
            <a:round/>
          </a:ln>
        </p:spPr>
        <p:style>
          <a:lnRef idx="2">
            <a:schemeClr val="accent1">
              <a:shade val="50000"/>
            </a:schemeClr>
          </a:lnRef>
          <a:fillRef idx="1">
            <a:schemeClr val="accent1"/>
          </a:fillRef>
          <a:effectRef idx="0">
            <a:schemeClr val="accent1"/>
          </a:effectRef>
          <a:fontRef idx="minor"/>
        </p:style>
        <p:txBody>
          <a:bodyPr/>
          <a:lstStyle/>
          <a:p>
            <a:endParaRPr lang="de-CH"/>
          </a:p>
        </p:txBody>
      </p:sp>
      <p:sp>
        <p:nvSpPr>
          <p:cNvPr id="74" name="CustomShape 2"/>
          <p:cNvSpPr/>
          <p:nvPr/>
        </p:nvSpPr>
        <p:spPr>
          <a:xfrm>
            <a:off x="6270960" y="2952000"/>
            <a:ext cx="3960000" cy="3312000"/>
          </a:xfrm>
          <a:prstGeom prst="rect">
            <a:avLst/>
          </a:prstGeom>
          <a:noFill/>
          <a:ln>
            <a:noFill/>
          </a:ln>
        </p:spPr>
        <p:style>
          <a:lnRef idx="0">
            <a:scrgbClr r="0" g="0" b="0"/>
          </a:lnRef>
          <a:fillRef idx="0">
            <a:scrgbClr r="0" g="0" b="0"/>
          </a:fillRef>
          <a:effectRef idx="0">
            <a:scrgbClr r="0" g="0" b="0"/>
          </a:effectRef>
          <a:fontRef idx="minor"/>
        </p:style>
        <p:txBody>
          <a:bodyPr/>
          <a:lstStyle/>
          <a:p>
            <a:endParaRPr lang="de-CH"/>
          </a:p>
        </p:txBody>
      </p:sp>
      <p:grpSp>
        <p:nvGrpSpPr>
          <p:cNvPr id="2" name="Gruppieren 1">
            <a:extLst>
              <a:ext uri="{FF2B5EF4-FFF2-40B4-BE49-F238E27FC236}">
                <a16:creationId xmlns:a16="http://schemas.microsoft.com/office/drawing/2014/main" id="{8DBD0D85-CDCC-4361-B84C-B9C7FA31F0D0}"/>
              </a:ext>
            </a:extLst>
          </p:cNvPr>
          <p:cNvGrpSpPr/>
          <p:nvPr/>
        </p:nvGrpSpPr>
        <p:grpSpPr>
          <a:xfrm>
            <a:off x="2484168" y="849850"/>
            <a:ext cx="6873745" cy="4827240"/>
            <a:chOff x="1548360" y="2520720"/>
            <a:chExt cx="5759640" cy="3935520"/>
          </a:xfrm>
        </p:grpSpPr>
        <p:pic>
          <p:nvPicPr>
            <p:cNvPr id="75" name="Grafik 3"/>
            <p:cNvPicPr/>
            <p:nvPr/>
          </p:nvPicPr>
          <p:blipFill>
            <a:blip r:embed="rId5"/>
            <a:stretch/>
          </p:blipFill>
          <p:spPr>
            <a:xfrm>
              <a:off x="1548360" y="2520720"/>
              <a:ext cx="1823400" cy="1218960"/>
            </a:xfrm>
            <a:prstGeom prst="rect">
              <a:avLst/>
            </a:prstGeom>
            <a:ln>
              <a:noFill/>
            </a:ln>
          </p:spPr>
        </p:pic>
        <p:pic>
          <p:nvPicPr>
            <p:cNvPr id="76" name="Grafik 8"/>
            <p:cNvPicPr/>
            <p:nvPr/>
          </p:nvPicPr>
          <p:blipFill>
            <a:blip r:embed="rId6"/>
            <a:stretch/>
          </p:blipFill>
          <p:spPr>
            <a:xfrm>
              <a:off x="3515400" y="2520720"/>
              <a:ext cx="1819080" cy="1218960"/>
            </a:xfrm>
            <a:prstGeom prst="rect">
              <a:avLst/>
            </a:prstGeom>
            <a:ln>
              <a:noFill/>
            </a:ln>
          </p:spPr>
        </p:pic>
        <p:pic>
          <p:nvPicPr>
            <p:cNvPr id="77" name="Grafik 9"/>
            <p:cNvPicPr/>
            <p:nvPr/>
          </p:nvPicPr>
          <p:blipFill>
            <a:blip r:embed="rId7"/>
            <a:stretch/>
          </p:blipFill>
          <p:spPr>
            <a:xfrm>
              <a:off x="5479560" y="2539800"/>
              <a:ext cx="1809360" cy="1180800"/>
            </a:xfrm>
            <a:prstGeom prst="rect">
              <a:avLst/>
            </a:prstGeom>
            <a:ln>
              <a:noFill/>
            </a:ln>
          </p:spPr>
        </p:pic>
        <p:pic>
          <p:nvPicPr>
            <p:cNvPr id="78" name="Grafik 10"/>
            <p:cNvPicPr/>
            <p:nvPr/>
          </p:nvPicPr>
          <p:blipFill>
            <a:blip r:embed="rId8"/>
            <a:stretch/>
          </p:blipFill>
          <p:spPr>
            <a:xfrm>
              <a:off x="1581480" y="3861000"/>
              <a:ext cx="1790280" cy="1209240"/>
            </a:xfrm>
            <a:prstGeom prst="rect">
              <a:avLst/>
            </a:prstGeom>
            <a:ln>
              <a:noFill/>
            </a:ln>
          </p:spPr>
        </p:pic>
        <p:pic>
          <p:nvPicPr>
            <p:cNvPr id="79" name="Grafik 11"/>
            <p:cNvPicPr/>
            <p:nvPr/>
          </p:nvPicPr>
          <p:blipFill>
            <a:blip r:embed="rId9"/>
            <a:stretch/>
          </p:blipFill>
          <p:spPr>
            <a:xfrm>
              <a:off x="3515400" y="3861000"/>
              <a:ext cx="1819080" cy="1209240"/>
            </a:xfrm>
            <a:prstGeom prst="rect">
              <a:avLst/>
            </a:prstGeom>
            <a:ln>
              <a:noFill/>
            </a:ln>
          </p:spPr>
        </p:pic>
        <p:pic>
          <p:nvPicPr>
            <p:cNvPr id="80" name="Grafik 12"/>
            <p:cNvPicPr/>
            <p:nvPr/>
          </p:nvPicPr>
          <p:blipFill>
            <a:blip r:embed="rId10"/>
            <a:stretch/>
          </p:blipFill>
          <p:spPr>
            <a:xfrm>
              <a:off x="5479560" y="3861000"/>
              <a:ext cx="1809360" cy="1209240"/>
            </a:xfrm>
            <a:prstGeom prst="rect">
              <a:avLst/>
            </a:prstGeom>
            <a:ln>
              <a:noFill/>
            </a:ln>
          </p:spPr>
        </p:pic>
        <p:pic>
          <p:nvPicPr>
            <p:cNvPr id="81" name="Grafik 13"/>
            <p:cNvPicPr/>
            <p:nvPr/>
          </p:nvPicPr>
          <p:blipFill>
            <a:blip r:embed="rId11"/>
            <a:stretch/>
          </p:blipFill>
          <p:spPr>
            <a:xfrm>
              <a:off x="1581480" y="5186520"/>
              <a:ext cx="1854720" cy="1269360"/>
            </a:xfrm>
            <a:prstGeom prst="rect">
              <a:avLst/>
            </a:prstGeom>
            <a:ln>
              <a:noFill/>
            </a:ln>
          </p:spPr>
        </p:pic>
        <p:pic>
          <p:nvPicPr>
            <p:cNvPr id="82" name="Grafik 14"/>
            <p:cNvPicPr/>
            <p:nvPr/>
          </p:nvPicPr>
          <p:blipFill>
            <a:blip r:embed="rId12"/>
            <a:srcRect r="4709"/>
            <a:stretch/>
          </p:blipFill>
          <p:spPr>
            <a:xfrm>
              <a:off x="3543120" y="5185800"/>
              <a:ext cx="1820880" cy="1270440"/>
            </a:xfrm>
            <a:prstGeom prst="rect">
              <a:avLst/>
            </a:prstGeom>
            <a:ln>
              <a:noFill/>
            </a:ln>
          </p:spPr>
        </p:pic>
        <p:pic>
          <p:nvPicPr>
            <p:cNvPr id="83" name="Grafik 15"/>
            <p:cNvPicPr/>
            <p:nvPr/>
          </p:nvPicPr>
          <p:blipFill>
            <a:blip r:embed="rId13"/>
            <a:srcRect r="5112"/>
            <a:stretch/>
          </p:blipFill>
          <p:spPr>
            <a:xfrm>
              <a:off x="5481720" y="5200200"/>
              <a:ext cx="1826280" cy="1256040"/>
            </a:xfrm>
            <a:prstGeom prst="rect">
              <a:avLst/>
            </a:prstGeom>
            <a:ln>
              <a:noFill/>
            </a:ln>
          </p:spPr>
        </p:pic>
      </p:grpSp>
      <p:pic>
        <p:nvPicPr>
          <p:cNvPr id="3" name="Folie 5 (das freie Spiel)">
            <a:hlinkClick r:id="" action="ppaction://media"/>
            <a:extLst>
              <a:ext uri="{FF2B5EF4-FFF2-40B4-BE49-F238E27FC236}">
                <a16:creationId xmlns:a16="http://schemas.microsoft.com/office/drawing/2014/main" id="{3A6207A1-425F-419D-B15D-E76B63BFAB11}"/>
              </a:ext>
            </a:extLst>
          </p:cNvPr>
          <p:cNvPicPr>
            <a:picLocks noChangeAspect="1"/>
          </p:cNvPicPr>
          <p:nvPr>
            <a:audioFile r:link="rId2"/>
            <p:extLst>
              <p:ext uri="{DAA4B4D4-6D71-4841-9C94-3DE7FCFB9230}">
                <p14:media xmlns:p14="http://schemas.microsoft.com/office/powerpoint/2010/main" r:embed="rId1"/>
              </p:ext>
            </p:extLst>
          </p:nvPr>
        </p:nvPicPr>
        <p:blipFill>
          <a:blip r:embed="rId14"/>
          <a:stretch>
            <a:fillRect/>
          </a:stretch>
        </p:blipFill>
        <p:spPr>
          <a:xfrm>
            <a:off x="11155141" y="5676649"/>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24865"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remove" display="0">
                  <p:stCondLst>
                    <p:cond delay="indefinite"/>
                  </p:stCondLst>
                  <p:endCondLst>
                    <p:cond evt="onStopAudio" delay="0">
                      <p:tgtEl>
                        <p:sldTgt/>
                      </p:tgtEl>
                    </p:cond>
                  </p:endCondLst>
                </p:cTn>
                <p:tgtEl>
                  <p:spTgt spid="3"/>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 name="CustomShape 1"/>
          <p:cNvSpPr/>
          <p:nvPr/>
        </p:nvSpPr>
        <p:spPr>
          <a:xfrm>
            <a:off x="1699140" y="809357"/>
            <a:ext cx="9143640" cy="5217840"/>
          </a:xfrm>
          <a:prstGeom prst="rect">
            <a:avLst/>
          </a:prstGeom>
          <a:solidFill>
            <a:srgbClr val="B3DCA8"/>
          </a:solidFill>
          <a:ln>
            <a:round/>
          </a:ln>
        </p:spPr>
        <p:style>
          <a:lnRef idx="2">
            <a:schemeClr val="accent1">
              <a:shade val="50000"/>
            </a:schemeClr>
          </a:lnRef>
          <a:fillRef idx="1">
            <a:schemeClr val="accent1"/>
          </a:fillRef>
          <a:effectRef idx="0">
            <a:schemeClr val="accent1"/>
          </a:effectRef>
          <a:fontRef idx="minor"/>
        </p:style>
        <p:txBody>
          <a:bodyPr/>
          <a:lstStyle/>
          <a:p>
            <a:endParaRPr lang="de-CH"/>
          </a:p>
        </p:txBody>
      </p:sp>
      <p:sp>
        <p:nvSpPr>
          <p:cNvPr id="85" name="CustomShape 2"/>
          <p:cNvSpPr/>
          <p:nvPr/>
        </p:nvSpPr>
        <p:spPr>
          <a:xfrm>
            <a:off x="6270960" y="2952000"/>
            <a:ext cx="3960000" cy="3312000"/>
          </a:xfrm>
          <a:prstGeom prst="rect">
            <a:avLst/>
          </a:prstGeom>
          <a:noFill/>
          <a:ln>
            <a:noFill/>
          </a:ln>
        </p:spPr>
        <p:style>
          <a:lnRef idx="0">
            <a:scrgbClr r="0" g="0" b="0"/>
          </a:lnRef>
          <a:fillRef idx="0">
            <a:scrgbClr r="0" g="0" b="0"/>
          </a:fillRef>
          <a:effectRef idx="0">
            <a:scrgbClr r="0" g="0" b="0"/>
          </a:effectRef>
          <a:fontRef idx="minor"/>
        </p:style>
        <p:txBody>
          <a:bodyPr/>
          <a:lstStyle/>
          <a:p>
            <a:endParaRPr lang="de-CH"/>
          </a:p>
        </p:txBody>
      </p:sp>
      <p:grpSp>
        <p:nvGrpSpPr>
          <p:cNvPr id="2" name="Gruppieren 1">
            <a:extLst>
              <a:ext uri="{FF2B5EF4-FFF2-40B4-BE49-F238E27FC236}">
                <a16:creationId xmlns:a16="http://schemas.microsoft.com/office/drawing/2014/main" id="{742D7072-977D-4148-9E5A-17C4E64130FE}"/>
              </a:ext>
            </a:extLst>
          </p:cNvPr>
          <p:cNvGrpSpPr/>
          <p:nvPr/>
        </p:nvGrpSpPr>
        <p:grpSpPr>
          <a:xfrm>
            <a:off x="2300340" y="1408997"/>
            <a:ext cx="7591320" cy="4008600"/>
            <a:chOff x="1115640" y="2566800"/>
            <a:chExt cx="6210720" cy="2813400"/>
          </a:xfrm>
        </p:grpSpPr>
        <p:pic>
          <p:nvPicPr>
            <p:cNvPr id="86" name="Grafik 3"/>
            <p:cNvPicPr/>
            <p:nvPr/>
          </p:nvPicPr>
          <p:blipFill>
            <a:blip r:embed="rId5"/>
            <a:stretch/>
          </p:blipFill>
          <p:spPr>
            <a:xfrm>
              <a:off x="1115640" y="2567520"/>
              <a:ext cx="2025000" cy="1321560"/>
            </a:xfrm>
            <a:prstGeom prst="rect">
              <a:avLst/>
            </a:prstGeom>
            <a:ln>
              <a:noFill/>
            </a:ln>
          </p:spPr>
        </p:pic>
        <p:pic>
          <p:nvPicPr>
            <p:cNvPr id="87" name="Grafik 8"/>
            <p:cNvPicPr/>
            <p:nvPr/>
          </p:nvPicPr>
          <p:blipFill>
            <a:blip r:embed="rId6"/>
            <a:stretch/>
          </p:blipFill>
          <p:spPr>
            <a:xfrm>
              <a:off x="3204000" y="2566800"/>
              <a:ext cx="2015280" cy="1322280"/>
            </a:xfrm>
            <a:prstGeom prst="rect">
              <a:avLst/>
            </a:prstGeom>
            <a:ln>
              <a:noFill/>
            </a:ln>
          </p:spPr>
        </p:pic>
        <p:pic>
          <p:nvPicPr>
            <p:cNvPr id="88" name="Grafik 9"/>
            <p:cNvPicPr/>
            <p:nvPr/>
          </p:nvPicPr>
          <p:blipFill>
            <a:blip r:embed="rId7"/>
            <a:stretch/>
          </p:blipFill>
          <p:spPr>
            <a:xfrm>
              <a:off x="5308200" y="2566800"/>
              <a:ext cx="1999800" cy="1350720"/>
            </a:xfrm>
            <a:prstGeom prst="rect">
              <a:avLst/>
            </a:prstGeom>
            <a:ln>
              <a:noFill/>
            </a:ln>
          </p:spPr>
        </p:pic>
        <p:pic>
          <p:nvPicPr>
            <p:cNvPr id="89" name="Grafik 10"/>
            <p:cNvPicPr/>
            <p:nvPr/>
          </p:nvPicPr>
          <p:blipFill>
            <a:blip r:embed="rId8"/>
            <a:stretch/>
          </p:blipFill>
          <p:spPr>
            <a:xfrm>
              <a:off x="1156680" y="4005360"/>
              <a:ext cx="1983600" cy="1371600"/>
            </a:xfrm>
            <a:prstGeom prst="rect">
              <a:avLst/>
            </a:prstGeom>
            <a:ln>
              <a:noFill/>
            </a:ln>
          </p:spPr>
        </p:pic>
        <p:pic>
          <p:nvPicPr>
            <p:cNvPr id="90" name="Grafik 11"/>
            <p:cNvPicPr/>
            <p:nvPr/>
          </p:nvPicPr>
          <p:blipFill>
            <a:blip r:embed="rId9"/>
            <a:stretch/>
          </p:blipFill>
          <p:spPr>
            <a:xfrm>
              <a:off x="3194280" y="4005360"/>
              <a:ext cx="2025000" cy="1374840"/>
            </a:xfrm>
            <a:prstGeom prst="rect">
              <a:avLst/>
            </a:prstGeom>
            <a:ln>
              <a:noFill/>
            </a:ln>
          </p:spPr>
        </p:pic>
        <p:pic>
          <p:nvPicPr>
            <p:cNvPr id="91" name="Grafik 12"/>
            <p:cNvPicPr/>
            <p:nvPr/>
          </p:nvPicPr>
          <p:blipFill>
            <a:blip r:embed="rId10"/>
            <a:stretch/>
          </p:blipFill>
          <p:spPr>
            <a:xfrm>
              <a:off x="5292000" y="4024440"/>
              <a:ext cx="2034360" cy="1352520"/>
            </a:xfrm>
            <a:prstGeom prst="rect">
              <a:avLst/>
            </a:prstGeom>
            <a:ln>
              <a:noFill/>
            </a:ln>
          </p:spPr>
        </p:pic>
      </p:grpSp>
      <p:pic>
        <p:nvPicPr>
          <p:cNvPr id="3" name="Folie 6 (Znüni)">
            <a:hlinkClick r:id="" action="ppaction://media"/>
            <a:extLst>
              <a:ext uri="{FF2B5EF4-FFF2-40B4-BE49-F238E27FC236}">
                <a16:creationId xmlns:a16="http://schemas.microsoft.com/office/drawing/2014/main" id="{6D052CA0-8B64-4BDF-B579-4FBDD9C2B5C4}"/>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11116837" y="5830552"/>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6986"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 name="CustomShape 1"/>
          <p:cNvSpPr/>
          <p:nvPr/>
        </p:nvSpPr>
        <p:spPr>
          <a:xfrm>
            <a:off x="1601982" y="594000"/>
            <a:ext cx="9143640" cy="5217840"/>
          </a:xfrm>
          <a:prstGeom prst="rect">
            <a:avLst/>
          </a:prstGeom>
          <a:solidFill>
            <a:srgbClr val="B3DCA8"/>
          </a:solidFill>
          <a:ln>
            <a:round/>
          </a:ln>
        </p:spPr>
        <p:style>
          <a:lnRef idx="2">
            <a:schemeClr val="accent1">
              <a:shade val="50000"/>
            </a:schemeClr>
          </a:lnRef>
          <a:fillRef idx="1">
            <a:schemeClr val="accent1"/>
          </a:fillRef>
          <a:effectRef idx="0">
            <a:schemeClr val="accent1"/>
          </a:effectRef>
          <a:fontRef idx="minor"/>
        </p:style>
        <p:txBody>
          <a:bodyPr/>
          <a:lstStyle/>
          <a:p>
            <a:endParaRPr lang="de-CH"/>
          </a:p>
        </p:txBody>
      </p:sp>
      <p:sp>
        <p:nvSpPr>
          <p:cNvPr id="93" name="CustomShape 2"/>
          <p:cNvSpPr/>
          <p:nvPr/>
        </p:nvSpPr>
        <p:spPr>
          <a:xfrm>
            <a:off x="6270960" y="2952000"/>
            <a:ext cx="3960000" cy="3312000"/>
          </a:xfrm>
          <a:prstGeom prst="rect">
            <a:avLst/>
          </a:prstGeom>
          <a:noFill/>
          <a:ln>
            <a:noFill/>
          </a:ln>
        </p:spPr>
        <p:style>
          <a:lnRef idx="0">
            <a:scrgbClr r="0" g="0" b="0"/>
          </a:lnRef>
          <a:fillRef idx="0">
            <a:scrgbClr r="0" g="0" b="0"/>
          </a:fillRef>
          <a:effectRef idx="0">
            <a:scrgbClr r="0" g="0" b="0"/>
          </a:effectRef>
          <a:fontRef idx="minor"/>
        </p:style>
        <p:txBody>
          <a:bodyPr/>
          <a:lstStyle/>
          <a:p>
            <a:endParaRPr lang="de-CH"/>
          </a:p>
        </p:txBody>
      </p:sp>
      <p:grpSp>
        <p:nvGrpSpPr>
          <p:cNvPr id="2" name="Gruppieren 1">
            <a:extLst>
              <a:ext uri="{FF2B5EF4-FFF2-40B4-BE49-F238E27FC236}">
                <a16:creationId xmlns:a16="http://schemas.microsoft.com/office/drawing/2014/main" id="{76129D77-E58D-48E5-8080-C10C2BB73F2A}"/>
              </a:ext>
            </a:extLst>
          </p:cNvPr>
          <p:cNvGrpSpPr/>
          <p:nvPr/>
        </p:nvGrpSpPr>
        <p:grpSpPr>
          <a:xfrm>
            <a:off x="1796658" y="926648"/>
            <a:ext cx="8793360" cy="4514400"/>
            <a:chOff x="350280" y="2564280"/>
            <a:chExt cx="7799760" cy="3778920"/>
          </a:xfrm>
        </p:grpSpPr>
        <p:pic>
          <p:nvPicPr>
            <p:cNvPr id="94" name="Grafik 1"/>
            <p:cNvPicPr/>
            <p:nvPr/>
          </p:nvPicPr>
          <p:blipFill>
            <a:blip r:embed="rId5"/>
            <a:stretch/>
          </p:blipFill>
          <p:spPr>
            <a:xfrm>
              <a:off x="350280" y="2564280"/>
              <a:ext cx="1369800" cy="1819080"/>
            </a:xfrm>
            <a:prstGeom prst="rect">
              <a:avLst/>
            </a:prstGeom>
            <a:ln>
              <a:noFill/>
            </a:ln>
          </p:spPr>
        </p:pic>
        <p:pic>
          <p:nvPicPr>
            <p:cNvPr id="95" name="Grafik 3"/>
            <p:cNvPicPr/>
            <p:nvPr/>
          </p:nvPicPr>
          <p:blipFill>
            <a:blip r:embed="rId6"/>
            <a:stretch/>
          </p:blipFill>
          <p:spPr>
            <a:xfrm>
              <a:off x="1914480" y="2570760"/>
              <a:ext cx="1958760" cy="1316160"/>
            </a:xfrm>
            <a:prstGeom prst="rect">
              <a:avLst/>
            </a:prstGeom>
            <a:ln>
              <a:noFill/>
            </a:ln>
          </p:spPr>
        </p:pic>
        <p:pic>
          <p:nvPicPr>
            <p:cNvPr id="96" name="Grafik 5"/>
            <p:cNvPicPr/>
            <p:nvPr/>
          </p:nvPicPr>
          <p:blipFill>
            <a:blip r:embed="rId7"/>
            <a:stretch/>
          </p:blipFill>
          <p:spPr>
            <a:xfrm>
              <a:off x="4012560" y="2582640"/>
              <a:ext cx="1962360" cy="1304640"/>
            </a:xfrm>
            <a:prstGeom prst="rect">
              <a:avLst/>
            </a:prstGeom>
            <a:ln>
              <a:noFill/>
            </a:ln>
          </p:spPr>
        </p:pic>
        <p:pic>
          <p:nvPicPr>
            <p:cNvPr id="97" name="Grafik 6"/>
            <p:cNvPicPr/>
            <p:nvPr/>
          </p:nvPicPr>
          <p:blipFill>
            <a:blip r:embed="rId8"/>
            <a:stretch/>
          </p:blipFill>
          <p:spPr>
            <a:xfrm>
              <a:off x="6169320" y="2564280"/>
              <a:ext cx="1980720" cy="1377360"/>
            </a:xfrm>
            <a:prstGeom prst="rect">
              <a:avLst/>
            </a:prstGeom>
            <a:ln>
              <a:noFill/>
            </a:ln>
          </p:spPr>
        </p:pic>
        <p:pic>
          <p:nvPicPr>
            <p:cNvPr id="98" name="Grafik 7"/>
            <p:cNvPicPr/>
            <p:nvPr/>
          </p:nvPicPr>
          <p:blipFill>
            <a:blip r:embed="rId9"/>
            <a:stretch/>
          </p:blipFill>
          <p:spPr>
            <a:xfrm>
              <a:off x="350280" y="4524120"/>
              <a:ext cx="1369800" cy="1819080"/>
            </a:xfrm>
            <a:prstGeom prst="rect">
              <a:avLst/>
            </a:prstGeom>
            <a:ln>
              <a:noFill/>
            </a:ln>
          </p:spPr>
        </p:pic>
        <p:pic>
          <p:nvPicPr>
            <p:cNvPr id="99" name="Grafik 8"/>
            <p:cNvPicPr/>
            <p:nvPr/>
          </p:nvPicPr>
          <p:blipFill>
            <a:blip r:embed="rId10"/>
            <a:stretch/>
          </p:blipFill>
          <p:spPr>
            <a:xfrm>
              <a:off x="1945080" y="4056480"/>
              <a:ext cx="1374840" cy="1819440"/>
            </a:xfrm>
            <a:prstGeom prst="rect">
              <a:avLst/>
            </a:prstGeom>
            <a:ln>
              <a:noFill/>
            </a:ln>
          </p:spPr>
        </p:pic>
        <p:pic>
          <p:nvPicPr>
            <p:cNvPr id="100" name="Grafik 9"/>
            <p:cNvPicPr/>
            <p:nvPr/>
          </p:nvPicPr>
          <p:blipFill>
            <a:blip r:embed="rId11"/>
            <a:stretch/>
          </p:blipFill>
          <p:spPr>
            <a:xfrm>
              <a:off x="3477600" y="4049640"/>
              <a:ext cx="1361880" cy="1809360"/>
            </a:xfrm>
            <a:prstGeom prst="rect">
              <a:avLst/>
            </a:prstGeom>
            <a:ln>
              <a:noFill/>
            </a:ln>
          </p:spPr>
        </p:pic>
        <p:pic>
          <p:nvPicPr>
            <p:cNvPr id="101" name="Grafik 10"/>
            <p:cNvPicPr/>
            <p:nvPr/>
          </p:nvPicPr>
          <p:blipFill>
            <a:blip r:embed="rId12"/>
            <a:stretch/>
          </p:blipFill>
          <p:spPr>
            <a:xfrm>
              <a:off x="5013720" y="4049640"/>
              <a:ext cx="1504440" cy="1809360"/>
            </a:xfrm>
            <a:prstGeom prst="rect">
              <a:avLst/>
            </a:prstGeom>
            <a:ln>
              <a:noFill/>
            </a:ln>
          </p:spPr>
        </p:pic>
        <p:pic>
          <p:nvPicPr>
            <p:cNvPr id="102" name="Grafik 11"/>
            <p:cNvPicPr/>
            <p:nvPr/>
          </p:nvPicPr>
          <p:blipFill>
            <a:blip r:embed="rId13"/>
            <a:stretch/>
          </p:blipFill>
          <p:spPr>
            <a:xfrm>
              <a:off x="6692760" y="4054320"/>
              <a:ext cx="1456920" cy="1800000"/>
            </a:xfrm>
            <a:prstGeom prst="rect">
              <a:avLst/>
            </a:prstGeom>
            <a:ln>
              <a:noFill/>
            </a:ln>
          </p:spPr>
        </p:pic>
      </p:grpSp>
      <p:pic>
        <p:nvPicPr>
          <p:cNvPr id="3" name="Folie 7 (Schlusskreis, Ausflüge)">
            <a:hlinkClick r:id="" action="ppaction://media"/>
            <a:extLst>
              <a:ext uri="{FF2B5EF4-FFF2-40B4-BE49-F238E27FC236}">
                <a16:creationId xmlns:a16="http://schemas.microsoft.com/office/drawing/2014/main" id="{533C9AAA-95DC-4DE0-A499-7185315D98C1}"/>
              </a:ext>
            </a:extLst>
          </p:cNvPr>
          <p:cNvPicPr>
            <a:picLocks noChangeAspect="1"/>
          </p:cNvPicPr>
          <p:nvPr>
            <a:audioFile r:link="rId2"/>
            <p:extLst>
              <p:ext uri="{DAA4B4D4-6D71-4841-9C94-3DE7FCFB9230}">
                <p14:media xmlns:p14="http://schemas.microsoft.com/office/powerpoint/2010/main" r:embed="rId1"/>
              </p:ext>
            </p:extLst>
          </p:nvPr>
        </p:nvPicPr>
        <p:blipFill>
          <a:blip r:embed="rId14"/>
          <a:stretch>
            <a:fillRect/>
          </a:stretch>
        </p:blipFill>
        <p:spPr>
          <a:xfrm>
            <a:off x="11104155" y="5441048"/>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46362"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remove" display="0">
                  <p:stCondLst>
                    <p:cond delay="indefinite"/>
                  </p:stCondLst>
                  <p:endCondLst>
                    <p:cond evt="onStopAudio" delay="0">
                      <p:tgtEl>
                        <p:sldTgt/>
                      </p:tgtEl>
                    </p:cond>
                  </p:endCondLst>
                </p:cTn>
                <p:tgtEl>
                  <p:spTgt spid="3"/>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 name="CustomShape 1"/>
          <p:cNvSpPr/>
          <p:nvPr/>
        </p:nvSpPr>
        <p:spPr>
          <a:xfrm>
            <a:off x="1628931" y="820080"/>
            <a:ext cx="9143640" cy="5217840"/>
          </a:xfrm>
          <a:prstGeom prst="rect">
            <a:avLst/>
          </a:prstGeom>
          <a:solidFill>
            <a:srgbClr val="B3DCA8"/>
          </a:solidFill>
          <a:ln>
            <a:round/>
          </a:ln>
        </p:spPr>
        <p:style>
          <a:lnRef idx="2">
            <a:schemeClr val="accent1">
              <a:shade val="50000"/>
            </a:schemeClr>
          </a:lnRef>
          <a:fillRef idx="1">
            <a:schemeClr val="accent1"/>
          </a:fillRef>
          <a:effectRef idx="0">
            <a:schemeClr val="accent1"/>
          </a:effectRef>
          <a:fontRef idx="minor"/>
        </p:style>
        <p:txBody>
          <a:bodyPr/>
          <a:lstStyle/>
          <a:p>
            <a:endParaRPr lang="de-CH"/>
          </a:p>
        </p:txBody>
      </p:sp>
      <p:pic>
        <p:nvPicPr>
          <p:cNvPr id="104" name="Grafik 3"/>
          <p:cNvPicPr/>
          <p:nvPr/>
        </p:nvPicPr>
        <p:blipFill>
          <a:blip r:embed="rId5"/>
          <a:stretch/>
        </p:blipFill>
        <p:spPr>
          <a:xfrm>
            <a:off x="2691916" y="1024380"/>
            <a:ext cx="6808168" cy="4809240"/>
          </a:xfrm>
          <a:prstGeom prst="rect">
            <a:avLst/>
          </a:prstGeom>
          <a:ln>
            <a:noFill/>
          </a:ln>
        </p:spPr>
      </p:pic>
      <p:pic>
        <p:nvPicPr>
          <p:cNvPr id="2" name="Folie 8 (Raum gross)">
            <a:hlinkClick r:id="" action="ppaction://media"/>
            <a:extLst>
              <a:ext uri="{FF2B5EF4-FFF2-40B4-BE49-F238E27FC236}">
                <a16:creationId xmlns:a16="http://schemas.microsoft.com/office/drawing/2014/main" id="{72483D94-794B-4C28-8335-537A73856351}"/>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946708" y="5516315"/>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1677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remove" display="0">
                  <p:stCondLst>
                    <p:cond delay="indefinite"/>
                  </p:stCondLst>
                  <p:endCondLst>
                    <p:cond evt="onStopAudio" delay="0">
                      <p:tgtEl>
                        <p:sldTgt/>
                      </p:tgtEl>
                    </p:cond>
                  </p:endCondLst>
                </p:cTn>
                <p:tgtEl>
                  <p:spTgt spid="2"/>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VCT-BODYINDENTATION" val="0;14.37504;28.12496;42.5;56.25;70.75;84.37504;98.87504;113.25;127;141.375;155.125;169.5;183.875;197.625;212.125;225.875;240.25;"/>
  <p:tag name="VCT-BULLETVISIBILITY" val="G*********"/>
</p:tagLst>
</file>

<file path=ppt/tags/tag2.xml><?xml version="1.0" encoding="utf-8"?>
<p:tagLst xmlns:a="http://schemas.openxmlformats.org/drawingml/2006/main" xmlns:r="http://schemas.openxmlformats.org/officeDocument/2006/relationships" xmlns:p="http://schemas.openxmlformats.org/presentationml/2006/main">
  <p:tag name="STYLE" val="VCT_Marker"/>
  <p:tag name="DATE" val="11.07.2011 10:19:05"/>
  <p:tag name="VCT-TEMPLATE" val="E_Presentation_Standard.potx"/>
  <p:tag name="VCTMASTER" val="Larissa"/>
  <p:tag name="VCTORDER" val="1"/>
</p:tagLst>
</file>

<file path=ppt/theme/theme1.xml><?xml version="1.0" encoding="utf-8"?>
<a:theme xmlns:a="http://schemas.openxmlformats.org/drawingml/2006/main" name="swisscom">
  <a:themeElements>
    <a:clrScheme name="TIC_Colors 1">
      <a:dk1>
        <a:srgbClr val="000000"/>
      </a:dk1>
      <a:lt1>
        <a:srgbClr val="FFFFFF"/>
      </a:lt1>
      <a:dk2>
        <a:srgbClr val="000000"/>
      </a:dk2>
      <a:lt2>
        <a:srgbClr val="BBBBBB"/>
      </a:lt2>
      <a:accent1>
        <a:srgbClr val="11AAFF"/>
      </a:accent1>
      <a:accent2>
        <a:srgbClr val="E50078"/>
      </a:accent2>
      <a:accent3>
        <a:srgbClr val="FFD200"/>
      </a:accent3>
      <a:accent4>
        <a:srgbClr val="78C828"/>
      </a:accent4>
      <a:accent5>
        <a:srgbClr val="DD1121"/>
      </a:accent5>
      <a:accent6>
        <a:srgbClr val="001155"/>
      </a:accent6>
      <a:hlink>
        <a:srgbClr val="11AAFF"/>
      </a:hlink>
      <a:folHlink>
        <a:srgbClr val="666666"/>
      </a:folHlink>
    </a:clrScheme>
    <a:fontScheme name="swisscom">
      <a:majorFont>
        <a:latin typeface="TheSans Swisscom Light"/>
        <a:ea typeface=""/>
        <a:cs typeface=""/>
      </a:majorFont>
      <a:minorFont>
        <a:latin typeface="TheSans Swisscom"/>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gray">
        <a:solidFill>
          <a:schemeClr val="bg1"/>
        </a:solidFill>
        <a:ln w="9525">
          <a:solidFill>
            <a:schemeClr val="tx1"/>
          </a:solidFill>
        </a:ln>
      </a:spPr>
      <a:bodyPr rtlCol="0" anchor="ctr"/>
      <a:lstStyle>
        <a:defPPr algn="ctr">
          <a:defRPr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äsentation2" id="{81E10C66-1085-614E-9A4C-A7DDAE5388B0}" vid="{62AB04FD-AA74-D84D-B834-27137C3B3A84}"/>
    </a:ext>
  </a:extLst>
</a:theme>
</file>

<file path=ppt/theme/theme2.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Metadata/LabelInfo.xml><?xml version="1.0" encoding="utf-8"?>
<clbl:labelList xmlns:clbl="http://schemas.microsoft.com/office/2020/mipLabelMetadata">
  <clbl:label id="{c45dfc26-edbc-44f1-bd07-a2e94e5890ce}" enabled="1" method="Standard" siteId="{815d4e96-e3a0-41eb-9183-2fea315f3277}" removed="0"/>
</clbl:labelList>
</file>

<file path=docProps/app.xml><?xml version="1.0" encoding="utf-8"?>
<Properties xmlns="http://schemas.openxmlformats.org/officeDocument/2006/extended-properties" xmlns:vt="http://schemas.openxmlformats.org/officeDocument/2006/docPropsVTypes">
  <TotalTime>0</TotalTime>
  <Words>853</Words>
  <Application>Microsoft Office PowerPoint</Application>
  <PresentationFormat>Breitbild</PresentationFormat>
  <Paragraphs>42</Paragraphs>
  <Slides>8</Slides>
  <Notes>8</Notes>
  <HiddenSlides>0</HiddenSlides>
  <MMClips>7</MMClips>
  <ScaleCrop>false</ScaleCrop>
  <HeadingPairs>
    <vt:vector size="6" baseType="variant">
      <vt:variant>
        <vt:lpstr>Verwendete Schriftarten</vt:lpstr>
      </vt:variant>
      <vt:variant>
        <vt:i4>8</vt:i4>
      </vt:variant>
      <vt:variant>
        <vt:lpstr>Design</vt:lpstr>
      </vt:variant>
      <vt:variant>
        <vt:i4>1</vt:i4>
      </vt:variant>
      <vt:variant>
        <vt:lpstr>Folientitel</vt:lpstr>
      </vt:variant>
      <vt:variant>
        <vt:i4>8</vt:i4>
      </vt:variant>
    </vt:vector>
  </HeadingPairs>
  <TitlesOfParts>
    <vt:vector size="17" baseType="lpstr">
      <vt:lpstr>Arial</vt:lpstr>
      <vt:lpstr>Calibri</vt:lpstr>
      <vt:lpstr>Frutiger LT Com 45 Light</vt:lpstr>
      <vt:lpstr>Frutiger LT Com 55 Roman</vt:lpstr>
      <vt:lpstr>Frutiger LT Com 65</vt:lpstr>
      <vt:lpstr>TheSans Swisscom</vt:lpstr>
      <vt:lpstr>TheSans Swisscom Light</vt:lpstr>
      <vt:lpstr>Times New Roman</vt:lpstr>
      <vt:lpstr>swisscom</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vector>
  </TitlesOfParts>
  <Company>Stadtverwaltung Bern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Kiefer Evelyn, BSS SKB</dc:creator>
  <cp:lastModifiedBy>Bütikofer Diana, BSS SKB</cp:lastModifiedBy>
  <cp:revision>116</cp:revision>
  <cp:lastPrinted>2023-01-11T10:05:36Z</cp:lastPrinted>
  <dcterms:created xsi:type="dcterms:W3CDTF">2021-01-06T10:50:55Z</dcterms:created>
  <dcterms:modified xsi:type="dcterms:W3CDTF">2026-01-12T08:09:04Z</dcterms:modified>
</cp:coreProperties>
</file>